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4" r:id="rId8"/>
    <p:sldId id="272" r:id="rId9"/>
    <p:sldId id="266" r:id="rId10"/>
    <p:sldId id="267" r:id="rId11"/>
    <p:sldId id="268" r:id="rId12"/>
    <p:sldId id="269" r:id="rId13"/>
    <p:sldId id="270" r:id="rId14"/>
    <p:sldId id="271" r:id="rId15"/>
    <p:sldId id="261" r:id="rId16"/>
    <p:sldId id="273" r:id="rId1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7747D6-52CA-4D27-83A1-3D255B2D9CF1}" v="1" dt="2023-08-18T09:15:57.1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58" y="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ianne van Hofwegen" userId="e2730482-3bd0-44c7-8d5c-28715d46fa9a" providerId="ADAL" clId="{A97747D6-52CA-4D27-83A1-3D255B2D9CF1}"/>
    <pc:docChg chg="undo custSel addSld modSld">
      <pc:chgData name="Elianne van Hofwegen" userId="e2730482-3bd0-44c7-8d5c-28715d46fa9a" providerId="ADAL" clId="{A97747D6-52CA-4D27-83A1-3D255B2D9CF1}" dt="2023-08-18T09:17:36.463" v="141" actId="20577"/>
      <pc:docMkLst>
        <pc:docMk/>
      </pc:docMkLst>
      <pc:sldChg chg="addSp delSp modSp mod setBg addAnim delAnim setClrOvrMap">
        <pc:chgData name="Elianne van Hofwegen" userId="e2730482-3bd0-44c7-8d5c-28715d46fa9a" providerId="ADAL" clId="{A97747D6-52CA-4D27-83A1-3D255B2D9CF1}" dt="2023-08-18T09:17:14.058" v="84" actId="26606"/>
        <pc:sldMkLst>
          <pc:docMk/>
          <pc:sldMk cId="1191806364" sldId="256"/>
        </pc:sldMkLst>
        <pc:spChg chg="mod">
          <ac:chgData name="Elianne van Hofwegen" userId="e2730482-3bd0-44c7-8d5c-28715d46fa9a" providerId="ADAL" clId="{A97747D6-52CA-4D27-83A1-3D255B2D9CF1}" dt="2023-08-18T09:17:14.058" v="84" actId="26606"/>
          <ac:spMkLst>
            <pc:docMk/>
            <pc:sldMk cId="1191806364" sldId="256"/>
            <ac:spMk id="2" creationId="{970BE05E-AEB2-CBE9-5176-FF70CEDBBE65}"/>
          </ac:spMkLst>
        </pc:spChg>
        <pc:spChg chg="mod">
          <ac:chgData name="Elianne van Hofwegen" userId="e2730482-3bd0-44c7-8d5c-28715d46fa9a" providerId="ADAL" clId="{A97747D6-52CA-4D27-83A1-3D255B2D9CF1}" dt="2023-08-18T09:17:14.058" v="84" actId="26606"/>
          <ac:spMkLst>
            <pc:docMk/>
            <pc:sldMk cId="1191806364" sldId="256"/>
            <ac:spMk id="3" creationId="{393CEF7E-31D3-5D5D-5629-05D02DF971E2}"/>
          </ac:spMkLst>
        </pc:spChg>
        <pc:spChg chg="add del">
          <ac:chgData name="Elianne van Hofwegen" userId="e2730482-3bd0-44c7-8d5c-28715d46fa9a" providerId="ADAL" clId="{A97747D6-52CA-4D27-83A1-3D255B2D9CF1}" dt="2023-08-18T09:16:38.946" v="78" actId="26606"/>
          <ac:spMkLst>
            <pc:docMk/>
            <pc:sldMk cId="1191806364" sldId="256"/>
            <ac:spMk id="9" creationId="{6CCA5F87-1D1E-45CB-8D83-FC7EEFAD9935}"/>
          </ac:spMkLst>
        </pc:spChg>
        <pc:spChg chg="add del">
          <ac:chgData name="Elianne van Hofwegen" userId="e2730482-3bd0-44c7-8d5c-28715d46fa9a" providerId="ADAL" clId="{A97747D6-52CA-4D27-83A1-3D255B2D9CF1}" dt="2023-08-18T09:16:38.946" v="78" actId="26606"/>
          <ac:spMkLst>
            <pc:docMk/>
            <pc:sldMk cId="1191806364" sldId="256"/>
            <ac:spMk id="11" creationId="{7CCFC2C6-6238-4A2F-93DE-2ADF74AF635E}"/>
          </ac:spMkLst>
        </pc:spChg>
        <pc:spChg chg="add del">
          <ac:chgData name="Elianne van Hofwegen" userId="e2730482-3bd0-44c7-8d5c-28715d46fa9a" providerId="ADAL" clId="{A97747D6-52CA-4D27-83A1-3D255B2D9CF1}" dt="2023-08-18T09:16:38.946" v="78" actId="26606"/>
          <ac:spMkLst>
            <pc:docMk/>
            <pc:sldMk cId="1191806364" sldId="256"/>
            <ac:spMk id="13" creationId="{AF2F604E-43BE-4DC3-B983-E071523364F8}"/>
          </ac:spMkLst>
        </pc:spChg>
        <pc:spChg chg="add del">
          <ac:chgData name="Elianne van Hofwegen" userId="e2730482-3bd0-44c7-8d5c-28715d46fa9a" providerId="ADAL" clId="{A97747D6-52CA-4D27-83A1-3D255B2D9CF1}" dt="2023-08-18T09:16:38.946" v="78" actId="26606"/>
          <ac:spMkLst>
            <pc:docMk/>
            <pc:sldMk cId="1191806364" sldId="256"/>
            <ac:spMk id="15" creationId="{08C9B587-E65E-4B52-B37C-ABEBB6E87928}"/>
          </ac:spMkLst>
        </pc:spChg>
        <pc:spChg chg="add del">
          <ac:chgData name="Elianne van Hofwegen" userId="e2730482-3bd0-44c7-8d5c-28715d46fa9a" providerId="ADAL" clId="{A97747D6-52CA-4D27-83A1-3D255B2D9CF1}" dt="2023-08-18T09:17:08.426" v="81" actId="26606"/>
          <ac:spMkLst>
            <pc:docMk/>
            <pc:sldMk cId="1191806364" sldId="256"/>
            <ac:spMk id="17" creationId="{71B2258F-86CA-4D4D-8270-BC05FCDEBFB3}"/>
          </ac:spMkLst>
        </pc:spChg>
        <pc:spChg chg="add del">
          <ac:chgData name="Elianne van Hofwegen" userId="e2730482-3bd0-44c7-8d5c-28715d46fa9a" providerId="ADAL" clId="{A97747D6-52CA-4D27-83A1-3D255B2D9CF1}" dt="2023-08-18T09:17:14.024" v="83" actId="26606"/>
          <ac:spMkLst>
            <pc:docMk/>
            <pc:sldMk cId="1191806364" sldId="256"/>
            <ac:spMk id="20" creationId="{2CAD20A5-B9BF-4C29-B1C0-882CF36B433A}"/>
          </ac:spMkLst>
        </pc:spChg>
        <pc:spChg chg="add del">
          <ac:chgData name="Elianne van Hofwegen" userId="e2730482-3bd0-44c7-8d5c-28715d46fa9a" providerId="ADAL" clId="{A97747D6-52CA-4D27-83A1-3D255B2D9CF1}" dt="2023-08-18T09:17:14.024" v="83" actId="26606"/>
          <ac:spMkLst>
            <pc:docMk/>
            <pc:sldMk cId="1191806364" sldId="256"/>
            <ac:spMk id="22" creationId="{7283847B-B7B4-4D47-875A-C45ADEF4C2C9}"/>
          </ac:spMkLst>
        </pc:spChg>
        <pc:spChg chg="add">
          <ac:chgData name="Elianne van Hofwegen" userId="e2730482-3bd0-44c7-8d5c-28715d46fa9a" providerId="ADAL" clId="{A97747D6-52CA-4D27-83A1-3D255B2D9CF1}" dt="2023-08-18T09:17:14.058" v="84" actId="26606"/>
          <ac:spMkLst>
            <pc:docMk/>
            <pc:sldMk cId="1191806364" sldId="256"/>
            <ac:spMk id="24" creationId="{0E2F58BF-12E5-4B5A-AD25-4DAAA2742A7B}"/>
          </ac:spMkLst>
        </pc:spChg>
        <pc:spChg chg="add">
          <ac:chgData name="Elianne van Hofwegen" userId="e2730482-3bd0-44c7-8d5c-28715d46fa9a" providerId="ADAL" clId="{A97747D6-52CA-4D27-83A1-3D255B2D9CF1}" dt="2023-08-18T09:17:14.058" v="84" actId="26606"/>
          <ac:spMkLst>
            <pc:docMk/>
            <pc:sldMk cId="1191806364" sldId="256"/>
            <ac:spMk id="25" creationId="{AF2F604E-43BE-4DC3-B983-E071523364F8}"/>
          </ac:spMkLst>
        </pc:spChg>
        <pc:spChg chg="add">
          <ac:chgData name="Elianne van Hofwegen" userId="e2730482-3bd0-44c7-8d5c-28715d46fa9a" providerId="ADAL" clId="{A97747D6-52CA-4D27-83A1-3D255B2D9CF1}" dt="2023-08-18T09:17:14.058" v="84" actId="26606"/>
          <ac:spMkLst>
            <pc:docMk/>
            <pc:sldMk cId="1191806364" sldId="256"/>
            <ac:spMk id="26" creationId="{08C9B587-E65E-4B52-B37C-ABEBB6E87928}"/>
          </ac:spMkLst>
        </pc:spChg>
        <pc:picChg chg="del">
          <ac:chgData name="Elianne van Hofwegen" userId="e2730482-3bd0-44c7-8d5c-28715d46fa9a" providerId="ADAL" clId="{A97747D6-52CA-4D27-83A1-3D255B2D9CF1}" dt="2023-08-18T09:15:57.144" v="0" actId="478"/>
          <ac:picMkLst>
            <pc:docMk/>
            <pc:sldMk cId="1191806364" sldId="256"/>
            <ac:picMk id="4" creationId="{D6A8A2ED-7343-1C1D-BC1A-9B8FB5371F1B}"/>
          </ac:picMkLst>
        </pc:picChg>
        <pc:picChg chg="add del">
          <ac:chgData name="Elianne van Hofwegen" userId="e2730482-3bd0-44c7-8d5c-28715d46fa9a" providerId="ADAL" clId="{A97747D6-52CA-4D27-83A1-3D255B2D9CF1}" dt="2023-08-18T09:16:38.946" v="78" actId="26606"/>
          <ac:picMkLst>
            <pc:docMk/>
            <pc:sldMk cId="1191806364" sldId="256"/>
            <ac:picMk id="5" creationId="{3A7D86ED-3D19-5C01-9CF9-87A5EB5E67C2}"/>
          </ac:picMkLst>
        </pc:picChg>
        <pc:picChg chg="add del">
          <ac:chgData name="Elianne van Hofwegen" userId="e2730482-3bd0-44c7-8d5c-28715d46fa9a" providerId="ADAL" clId="{A97747D6-52CA-4D27-83A1-3D255B2D9CF1}" dt="2023-08-18T09:17:08.426" v="81" actId="26606"/>
          <ac:picMkLst>
            <pc:docMk/>
            <pc:sldMk cId="1191806364" sldId="256"/>
            <ac:picMk id="18" creationId="{0E0B12C7-DD4D-B0DB-50EF-F799CA086B67}"/>
          </ac:picMkLst>
        </pc:picChg>
        <pc:picChg chg="add del">
          <ac:chgData name="Elianne van Hofwegen" userId="e2730482-3bd0-44c7-8d5c-28715d46fa9a" providerId="ADAL" clId="{A97747D6-52CA-4D27-83A1-3D255B2D9CF1}" dt="2023-08-18T09:17:14.024" v="83" actId="26606"/>
          <ac:picMkLst>
            <pc:docMk/>
            <pc:sldMk cId="1191806364" sldId="256"/>
            <ac:picMk id="21" creationId="{424363FC-73E7-535F-C270-195DA8093A8C}"/>
          </ac:picMkLst>
        </pc:picChg>
        <pc:picChg chg="add">
          <ac:chgData name="Elianne van Hofwegen" userId="e2730482-3bd0-44c7-8d5c-28715d46fa9a" providerId="ADAL" clId="{A97747D6-52CA-4D27-83A1-3D255B2D9CF1}" dt="2023-08-18T09:17:14.058" v="84" actId="26606"/>
          <ac:picMkLst>
            <pc:docMk/>
            <pc:sldMk cId="1191806364" sldId="256"/>
            <ac:picMk id="27" creationId="{F20F8B9E-6B45-A05F-DB08-DA8146E69836}"/>
          </ac:picMkLst>
        </pc:picChg>
      </pc:sldChg>
      <pc:sldChg chg="modSp new mod">
        <pc:chgData name="Elianne van Hofwegen" userId="e2730482-3bd0-44c7-8d5c-28715d46fa9a" providerId="ADAL" clId="{A97747D6-52CA-4D27-83A1-3D255B2D9CF1}" dt="2023-08-18T09:17:36.463" v="141" actId="20577"/>
        <pc:sldMkLst>
          <pc:docMk/>
          <pc:sldMk cId="1385077619" sldId="273"/>
        </pc:sldMkLst>
        <pc:spChg chg="mod">
          <ac:chgData name="Elianne van Hofwegen" userId="e2730482-3bd0-44c7-8d5c-28715d46fa9a" providerId="ADAL" clId="{A97747D6-52CA-4D27-83A1-3D255B2D9CF1}" dt="2023-08-18T09:17:36.463" v="141" actId="20577"/>
          <ac:spMkLst>
            <pc:docMk/>
            <pc:sldMk cId="1385077619" sldId="273"/>
            <ac:spMk id="2" creationId="{120E9A01-1634-7B31-2EBC-41A12ABB856F}"/>
          </ac:spMkLst>
        </pc:spChg>
      </pc:sldChg>
    </pc:docChg>
  </pc:docChgLst>
  <pc:docChgLst>
    <pc:chgData name="Elianne van Hofwegen" userId="e2730482-3bd0-44c7-8d5c-28715d46fa9a" providerId="ADAL" clId="{8941122D-F66C-4B0B-BD23-54868F1A52B9}"/>
    <pc:docChg chg="custSel delSld modSld">
      <pc:chgData name="Elianne van Hofwegen" userId="e2730482-3bd0-44c7-8d5c-28715d46fa9a" providerId="ADAL" clId="{8941122D-F66C-4B0B-BD23-54868F1A52B9}" dt="2022-11-11T10:05:23.404" v="45" actId="20577"/>
      <pc:docMkLst>
        <pc:docMk/>
      </pc:docMkLst>
      <pc:sldChg chg="modSp mod">
        <pc:chgData name="Elianne van Hofwegen" userId="e2730482-3bd0-44c7-8d5c-28715d46fa9a" providerId="ADAL" clId="{8941122D-F66C-4B0B-BD23-54868F1A52B9}" dt="2022-11-11T09:49:01.978" v="11" actId="113"/>
        <pc:sldMkLst>
          <pc:docMk/>
          <pc:sldMk cId="3925726780" sldId="260"/>
        </pc:sldMkLst>
        <pc:spChg chg="mod">
          <ac:chgData name="Elianne van Hofwegen" userId="e2730482-3bd0-44c7-8d5c-28715d46fa9a" providerId="ADAL" clId="{8941122D-F66C-4B0B-BD23-54868F1A52B9}" dt="2022-11-11T09:49:01.978" v="11" actId="113"/>
          <ac:spMkLst>
            <pc:docMk/>
            <pc:sldMk cId="3925726780" sldId="260"/>
            <ac:spMk id="3" creationId="{A23BC0A8-7378-1EFC-DFF9-6D457CC14E26}"/>
          </ac:spMkLst>
        </pc:spChg>
      </pc:sldChg>
      <pc:sldChg chg="modSp mod">
        <pc:chgData name="Elianne van Hofwegen" userId="e2730482-3bd0-44c7-8d5c-28715d46fa9a" providerId="ADAL" clId="{8941122D-F66C-4B0B-BD23-54868F1A52B9}" dt="2022-11-11T10:05:23.404" v="45" actId="20577"/>
        <pc:sldMkLst>
          <pc:docMk/>
          <pc:sldMk cId="4272058806" sldId="261"/>
        </pc:sldMkLst>
        <pc:spChg chg="mod">
          <ac:chgData name="Elianne van Hofwegen" userId="e2730482-3bd0-44c7-8d5c-28715d46fa9a" providerId="ADAL" clId="{8941122D-F66C-4B0B-BD23-54868F1A52B9}" dt="2022-11-10T08:42:46.492" v="4" actId="255"/>
          <ac:spMkLst>
            <pc:docMk/>
            <pc:sldMk cId="4272058806" sldId="261"/>
            <ac:spMk id="2" creationId="{A6F5A241-FB5F-EDDB-00B6-C6F585EA81F2}"/>
          </ac:spMkLst>
        </pc:spChg>
        <pc:spChg chg="mod">
          <ac:chgData name="Elianne van Hofwegen" userId="e2730482-3bd0-44c7-8d5c-28715d46fa9a" providerId="ADAL" clId="{8941122D-F66C-4B0B-BD23-54868F1A52B9}" dt="2022-11-11T10:05:23.404" v="45" actId="20577"/>
          <ac:spMkLst>
            <pc:docMk/>
            <pc:sldMk cId="4272058806" sldId="261"/>
            <ac:spMk id="3" creationId="{27AE8BEC-50BC-A5B0-41BE-E1C317B2CE78}"/>
          </ac:spMkLst>
        </pc:spChg>
      </pc:sldChg>
      <pc:sldChg chg="del">
        <pc:chgData name="Elianne van Hofwegen" userId="e2730482-3bd0-44c7-8d5c-28715d46fa9a" providerId="ADAL" clId="{8941122D-F66C-4B0B-BD23-54868F1A52B9}" dt="2022-11-10T08:42:56.201" v="5" actId="2696"/>
        <pc:sldMkLst>
          <pc:docMk/>
          <pc:sldMk cId="1500338770" sldId="262"/>
        </pc:sldMkLst>
      </pc:sldChg>
      <pc:sldChg chg="modSp mod">
        <pc:chgData name="Elianne van Hofwegen" userId="e2730482-3bd0-44c7-8d5c-28715d46fa9a" providerId="ADAL" clId="{8941122D-F66C-4B0B-BD23-54868F1A52B9}" dt="2022-11-11T09:49:56.473" v="14" actId="255"/>
        <pc:sldMkLst>
          <pc:docMk/>
          <pc:sldMk cId="2410813320" sldId="267"/>
        </pc:sldMkLst>
        <pc:spChg chg="mod">
          <ac:chgData name="Elianne van Hofwegen" userId="e2730482-3bd0-44c7-8d5c-28715d46fa9a" providerId="ADAL" clId="{8941122D-F66C-4B0B-BD23-54868F1A52B9}" dt="2022-11-11T09:49:56.473" v="14" actId="255"/>
          <ac:spMkLst>
            <pc:docMk/>
            <pc:sldMk cId="2410813320" sldId="267"/>
            <ac:spMk id="3" creationId="{0083EC50-6407-520E-7A61-72E63A46AA80}"/>
          </ac:spMkLst>
        </pc:spChg>
      </pc:sldChg>
      <pc:sldChg chg="modSp mod">
        <pc:chgData name="Elianne van Hofwegen" userId="e2730482-3bd0-44c7-8d5c-28715d46fa9a" providerId="ADAL" clId="{8941122D-F66C-4B0B-BD23-54868F1A52B9}" dt="2022-11-11T09:50:08.753" v="44" actId="20577"/>
        <pc:sldMkLst>
          <pc:docMk/>
          <pc:sldMk cId="515579071" sldId="268"/>
        </pc:sldMkLst>
        <pc:spChg chg="mod">
          <ac:chgData name="Elianne van Hofwegen" userId="e2730482-3bd0-44c7-8d5c-28715d46fa9a" providerId="ADAL" clId="{8941122D-F66C-4B0B-BD23-54868F1A52B9}" dt="2022-11-11T09:50:08.753" v="44" actId="20577"/>
          <ac:spMkLst>
            <pc:docMk/>
            <pc:sldMk cId="515579071" sldId="268"/>
            <ac:spMk id="3" creationId="{CD63A35D-B3FA-0FB6-4EA3-DB2FA17FA60E}"/>
          </ac:spMkLst>
        </pc:spChg>
      </pc:sldChg>
      <pc:sldChg chg="modSp mod">
        <pc:chgData name="Elianne van Hofwegen" userId="e2730482-3bd0-44c7-8d5c-28715d46fa9a" providerId="ADAL" clId="{8941122D-F66C-4B0B-BD23-54868F1A52B9}" dt="2022-11-11T09:49:27.672" v="13" actId="27636"/>
        <pc:sldMkLst>
          <pc:docMk/>
          <pc:sldMk cId="3511951976" sldId="272"/>
        </pc:sldMkLst>
        <pc:spChg chg="mod">
          <ac:chgData name="Elianne van Hofwegen" userId="e2730482-3bd0-44c7-8d5c-28715d46fa9a" providerId="ADAL" clId="{8941122D-F66C-4B0B-BD23-54868F1A52B9}" dt="2022-11-11T09:49:27.672" v="13" actId="27636"/>
          <ac:spMkLst>
            <pc:docMk/>
            <pc:sldMk cId="3511951976" sldId="272"/>
            <ac:spMk id="3" creationId="{5E2F3AA0-8BD0-075B-8C06-4653086EC58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BD2FA0-4238-FF9A-0DF5-B042BACB5A5E}"/>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90516598-5EBA-A991-4948-A6C2FF171C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EE70FD6F-7585-5E94-ECB3-AE19EA2A5055}"/>
              </a:ext>
            </a:extLst>
          </p:cNvPr>
          <p:cNvSpPr>
            <a:spLocks noGrp="1"/>
          </p:cNvSpPr>
          <p:nvPr>
            <p:ph type="dt" sz="half" idx="10"/>
          </p:nvPr>
        </p:nvSpPr>
        <p:spPr/>
        <p:txBody>
          <a:bodyPr/>
          <a:lstStyle/>
          <a:p>
            <a:fld id="{9C347429-65FB-4068-A155-4899AE78CE3B}" type="datetimeFigureOut">
              <a:rPr lang="nl-NL" smtClean="0"/>
              <a:t>18-8-2023</a:t>
            </a:fld>
            <a:endParaRPr lang="nl-NL"/>
          </a:p>
        </p:txBody>
      </p:sp>
      <p:sp>
        <p:nvSpPr>
          <p:cNvPr id="5" name="Tijdelijke aanduiding voor voettekst 4">
            <a:extLst>
              <a:ext uri="{FF2B5EF4-FFF2-40B4-BE49-F238E27FC236}">
                <a16:creationId xmlns:a16="http://schemas.microsoft.com/office/drawing/2014/main" id="{26BC92BE-4485-DB22-714E-A5C45CF37BA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ED8EB65-BA16-9112-A15B-D9B5DC818F21}"/>
              </a:ext>
            </a:extLst>
          </p:cNvPr>
          <p:cNvSpPr>
            <a:spLocks noGrp="1"/>
          </p:cNvSpPr>
          <p:nvPr>
            <p:ph type="sldNum" sz="quarter" idx="12"/>
          </p:nvPr>
        </p:nvSpPr>
        <p:spPr/>
        <p:txBody>
          <a:bodyPr/>
          <a:lstStyle/>
          <a:p>
            <a:fld id="{96E58F95-9A58-437F-BF3E-06FD569D354A}" type="slidenum">
              <a:rPr lang="nl-NL" smtClean="0"/>
              <a:t>‹nr.›</a:t>
            </a:fld>
            <a:endParaRPr lang="nl-NL"/>
          </a:p>
        </p:txBody>
      </p:sp>
    </p:spTree>
    <p:extLst>
      <p:ext uri="{BB962C8B-B14F-4D97-AF65-F5344CB8AC3E}">
        <p14:creationId xmlns:p14="http://schemas.microsoft.com/office/powerpoint/2010/main" val="2227273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F693C3-949F-100C-CAC7-B6747F7B2217}"/>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DB3BB258-092F-6EEA-E6D5-CD3706C9E10B}"/>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B238E80-3A36-990E-51C0-D77F40165FF0}"/>
              </a:ext>
            </a:extLst>
          </p:cNvPr>
          <p:cNvSpPr>
            <a:spLocks noGrp="1"/>
          </p:cNvSpPr>
          <p:nvPr>
            <p:ph type="dt" sz="half" idx="10"/>
          </p:nvPr>
        </p:nvSpPr>
        <p:spPr/>
        <p:txBody>
          <a:bodyPr/>
          <a:lstStyle/>
          <a:p>
            <a:fld id="{9C347429-65FB-4068-A155-4899AE78CE3B}" type="datetimeFigureOut">
              <a:rPr lang="nl-NL" smtClean="0"/>
              <a:t>18-8-2023</a:t>
            </a:fld>
            <a:endParaRPr lang="nl-NL"/>
          </a:p>
        </p:txBody>
      </p:sp>
      <p:sp>
        <p:nvSpPr>
          <p:cNvPr id="5" name="Tijdelijke aanduiding voor voettekst 4">
            <a:extLst>
              <a:ext uri="{FF2B5EF4-FFF2-40B4-BE49-F238E27FC236}">
                <a16:creationId xmlns:a16="http://schemas.microsoft.com/office/drawing/2014/main" id="{89D60338-837D-DB19-C9B8-F2C6531D6965}"/>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32ACCEC-E69F-12D6-3EBB-4BB9AB078F1F}"/>
              </a:ext>
            </a:extLst>
          </p:cNvPr>
          <p:cNvSpPr>
            <a:spLocks noGrp="1"/>
          </p:cNvSpPr>
          <p:nvPr>
            <p:ph type="sldNum" sz="quarter" idx="12"/>
          </p:nvPr>
        </p:nvSpPr>
        <p:spPr/>
        <p:txBody>
          <a:bodyPr/>
          <a:lstStyle/>
          <a:p>
            <a:fld id="{96E58F95-9A58-437F-BF3E-06FD569D354A}" type="slidenum">
              <a:rPr lang="nl-NL" smtClean="0"/>
              <a:t>‹nr.›</a:t>
            </a:fld>
            <a:endParaRPr lang="nl-NL"/>
          </a:p>
        </p:txBody>
      </p:sp>
    </p:spTree>
    <p:extLst>
      <p:ext uri="{BB962C8B-B14F-4D97-AF65-F5344CB8AC3E}">
        <p14:creationId xmlns:p14="http://schemas.microsoft.com/office/powerpoint/2010/main" val="2797030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0E1E01A1-F610-4223-88BA-58C560CEB052}"/>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3AF37493-A3E5-3DA8-0EFF-12B8982BC7A7}"/>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BFDD51C0-FDB7-5595-CE06-77B1EEF550EB}"/>
              </a:ext>
            </a:extLst>
          </p:cNvPr>
          <p:cNvSpPr>
            <a:spLocks noGrp="1"/>
          </p:cNvSpPr>
          <p:nvPr>
            <p:ph type="dt" sz="half" idx="10"/>
          </p:nvPr>
        </p:nvSpPr>
        <p:spPr/>
        <p:txBody>
          <a:bodyPr/>
          <a:lstStyle/>
          <a:p>
            <a:fld id="{9C347429-65FB-4068-A155-4899AE78CE3B}" type="datetimeFigureOut">
              <a:rPr lang="nl-NL" smtClean="0"/>
              <a:t>18-8-2023</a:t>
            </a:fld>
            <a:endParaRPr lang="nl-NL"/>
          </a:p>
        </p:txBody>
      </p:sp>
      <p:sp>
        <p:nvSpPr>
          <p:cNvPr id="5" name="Tijdelijke aanduiding voor voettekst 4">
            <a:extLst>
              <a:ext uri="{FF2B5EF4-FFF2-40B4-BE49-F238E27FC236}">
                <a16:creationId xmlns:a16="http://schemas.microsoft.com/office/drawing/2014/main" id="{EC765A18-8332-E1B5-2C1B-5905611D9F9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FE5CBF2-77F6-768A-25E2-DE158A4CEB30}"/>
              </a:ext>
            </a:extLst>
          </p:cNvPr>
          <p:cNvSpPr>
            <a:spLocks noGrp="1"/>
          </p:cNvSpPr>
          <p:nvPr>
            <p:ph type="sldNum" sz="quarter" idx="12"/>
          </p:nvPr>
        </p:nvSpPr>
        <p:spPr/>
        <p:txBody>
          <a:bodyPr/>
          <a:lstStyle/>
          <a:p>
            <a:fld id="{96E58F95-9A58-437F-BF3E-06FD569D354A}" type="slidenum">
              <a:rPr lang="nl-NL" smtClean="0"/>
              <a:t>‹nr.›</a:t>
            </a:fld>
            <a:endParaRPr lang="nl-NL"/>
          </a:p>
        </p:txBody>
      </p:sp>
    </p:spTree>
    <p:extLst>
      <p:ext uri="{BB962C8B-B14F-4D97-AF65-F5344CB8AC3E}">
        <p14:creationId xmlns:p14="http://schemas.microsoft.com/office/powerpoint/2010/main" val="3274064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1B7986-4D08-1C42-98FC-01C3DB8DC104}"/>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DF08AFB-553A-A473-4CEB-94C5A89B3FC4}"/>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E6A343D-0AD8-F899-0849-3F031569D760}"/>
              </a:ext>
            </a:extLst>
          </p:cNvPr>
          <p:cNvSpPr>
            <a:spLocks noGrp="1"/>
          </p:cNvSpPr>
          <p:nvPr>
            <p:ph type="dt" sz="half" idx="10"/>
          </p:nvPr>
        </p:nvSpPr>
        <p:spPr/>
        <p:txBody>
          <a:bodyPr/>
          <a:lstStyle/>
          <a:p>
            <a:fld id="{9C347429-65FB-4068-A155-4899AE78CE3B}" type="datetimeFigureOut">
              <a:rPr lang="nl-NL" smtClean="0"/>
              <a:t>18-8-2023</a:t>
            </a:fld>
            <a:endParaRPr lang="nl-NL"/>
          </a:p>
        </p:txBody>
      </p:sp>
      <p:sp>
        <p:nvSpPr>
          <p:cNvPr id="5" name="Tijdelijke aanduiding voor voettekst 4">
            <a:extLst>
              <a:ext uri="{FF2B5EF4-FFF2-40B4-BE49-F238E27FC236}">
                <a16:creationId xmlns:a16="http://schemas.microsoft.com/office/drawing/2014/main" id="{0F2920D0-7BDE-16F2-7A7D-57E37A232D0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9E06C99-0D92-6F4A-0C71-F524DA2406FD}"/>
              </a:ext>
            </a:extLst>
          </p:cNvPr>
          <p:cNvSpPr>
            <a:spLocks noGrp="1"/>
          </p:cNvSpPr>
          <p:nvPr>
            <p:ph type="sldNum" sz="quarter" idx="12"/>
          </p:nvPr>
        </p:nvSpPr>
        <p:spPr/>
        <p:txBody>
          <a:bodyPr/>
          <a:lstStyle/>
          <a:p>
            <a:fld id="{96E58F95-9A58-437F-BF3E-06FD569D354A}" type="slidenum">
              <a:rPr lang="nl-NL" smtClean="0"/>
              <a:t>‹nr.›</a:t>
            </a:fld>
            <a:endParaRPr lang="nl-NL"/>
          </a:p>
        </p:txBody>
      </p:sp>
    </p:spTree>
    <p:extLst>
      <p:ext uri="{BB962C8B-B14F-4D97-AF65-F5344CB8AC3E}">
        <p14:creationId xmlns:p14="http://schemas.microsoft.com/office/powerpoint/2010/main" val="25447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A4C900-8A61-8908-A9B7-E2FE9613D156}"/>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37243731-7B4C-7FC8-D5EF-CB92E78D87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3233FE47-94DA-405A-A614-B469A3220ACB}"/>
              </a:ext>
            </a:extLst>
          </p:cNvPr>
          <p:cNvSpPr>
            <a:spLocks noGrp="1"/>
          </p:cNvSpPr>
          <p:nvPr>
            <p:ph type="dt" sz="half" idx="10"/>
          </p:nvPr>
        </p:nvSpPr>
        <p:spPr/>
        <p:txBody>
          <a:bodyPr/>
          <a:lstStyle/>
          <a:p>
            <a:fld id="{9C347429-65FB-4068-A155-4899AE78CE3B}" type="datetimeFigureOut">
              <a:rPr lang="nl-NL" smtClean="0"/>
              <a:t>18-8-2023</a:t>
            </a:fld>
            <a:endParaRPr lang="nl-NL"/>
          </a:p>
        </p:txBody>
      </p:sp>
      <p:sp>
        <p:nvSpPr>
          <p:cNvPr id="5" name="Tijdelijke aanduiding voor voettekst 4">
            <a:extLst>
              <a:ext uri="{FF2B5EF4-FFF2-40B4-BE49-F238E27FC236}">
                <a16:creationId xmlns:a16="http://schemas.microsoft.com/office/drawing/2014/main" id="{3888B734-2C8E-F896-E71C-ECA8DE2CC64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F1A6837-95A7-14E4-7220-81510A26B686}"/>
              </a:ext>
            </a:extLst>
          </p:cNvPr>
          <p:cNvSpPr>
            <a:spLocks noGrp="1"/>
          </p:cNvSpPr>
          <p:nvPr>
            <p:ph type="sldNum" sz="quarter" idx="12"/>
          </p:nvPr>
        </p:nvSpPr>
        <p:spPr/>
        <p:txBody>
          <a:bodyPr/>
          <a:lstStyle/>
          <a:p>
            <a:fld id="{96E58F95-9A58-437F-BF3E-06FD569D354A}" type="slidenum">
              <a:rPr lang="nl-NL" smtClean="0"/>
              <a:t>‹nr.›</a:t>
            </a:fld>
            <a:endParaRPr lang="nl-NL"/>
          </a:p>
        </p:txBody>
      </p:sp>
    </p:spTree>
    <p:extLst>
      <p:ext uri="{BB962C8B-B14F-4D97-AF65-F5344CB8AC3E}">
        <p14:creationId xmlns:p14="http://schemas.microsoft.com/office/powerpoint/2010/main" val="327377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A9101A-8DEB-E0E4-F4C5-22F81B692628}"/>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60AAEDEC-2D4A-5D72-F376-00D026D4BBF6}"/>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DD32A4C2-78C5-702A-3013-B05B16751EC9}"/>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8FF64D5-0E14-E8D3-4655-AB900EF234A0}"/>
              </a:ext>
            </a:extLst>
          </p:cNvPr>
          <p:cNvSpPr>
            <a:spLocks noGrp="1"/>
          </p:cNvSpPr>
          <p:nvPr>
            <p:ph type="dt" sz="half" idx="10"/>
          </p:nvPr>
        </p:nvSpPr>
        <p:spPr/>
        <p:txBody>
          <a:bodyPr/>
          <a:lstStyle/>
          <a:p>
            <a:fld id="{9C347429-65FB-4068-A155-4899AE78CE3B}" type="datetimeFigureOut">
              <a:rPr lang="nl-NL" smtClean="0"/>
              <a:t>18-8-2023</a:t>
            </a:fld>
            <a:endParaRPr lang="nl-NL"/>
          </a:p>
        </p:txBody>
      </p:sp>
      <p:sp>
        <p:nvSpPr>
          <p:cNvPr id="6" name="Tijdelijke aanduiding voor voettekst 5">
            <a:extLst>
              <a:ext uri="{FF2B5EF4-FFF2-40B4-BE49-F238E27FC236}">
                <a16:creationId xmlns:a16="http://schemas.microsoft.com/office/drawing/2014/main" id="{2542989C-B2F3-F209-4DC8-F9022304E92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9B47D16-419F-8C25-3B42-AF24A5A841CA}"/>
              </a:ext>
            </a:extLst>
          </p:cNvPr>
          <p:cNvSpPr>
            <a:spLocks noGrp="1"/>
          </p:cNvSpPr>
          <p:nvPr>
            <p:ph type="sldNum" sz="quarter" idx="12"/>
          </p:nvPr>
        </p:nvSpPr>
        <p:spPr/>
        <p:txBody>
          <a:bodyPr/>
          <a:lstStyle/>
          <a:p>
            <a:fld id="{96E58F95-9A58-437F-BF3E-06FD569D354A}" type="slidenum">
              <a:rPr lang="nl-NL" smtClean="0"/>
              <a:t>‹nr.›</a:t>
            </a:fld>
            <a:endParaRPr lang="nl-NL"/>
          </a:p>
        </p:txBody>
      </p:sp>
    </p:spTree>
    <p:extLst>
      <p:ext uri="{BB962C8B-B14F-4D97-AF65-F5344CB8AC3E}">
        <p14:creationId xmlns:p14="http://schemas.microsoft.com/office/powerpoint/2010/main" val="958120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7681284-3923-BE98-023C-44FEDE18C3E7}"/>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59D6CD82-F85F-409A-3B60-6667669C69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9A50DDDA-6FC2-ABC8-E713-F29D27E1EFD7}"/>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591E1F26-99AF-C43A-8F64-4784AE2A2C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F3EAD4F4-C58C-16DC-FF74-45AF46C84269}"/>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C0DB7EC4-A78C-2A38-3553-E1BF1E442341}"/>
              </a:ext>
            </a:extLst>
          </p:cNvPr>
          <p:cNvSpPr>
            <a:spLocks noGrp="1"/>
          </p:cNvSpPr>
          <p:nvPr>
            <p:ph type="dt" sz="half" idx="10"/>
          </p:nvPr>
        </p:nvSpPr>
        <p:spPr/>
        <p:txBody>
          <a:bodyPr/>
          <a:lstStyle/>
          <a:p>
            <a:fld id="{9C347429-65FB-4068-A155-4899AE78CE3B}" type="datetimeFigureOut">
              <a:rPr lang="nl-NL" smtClean="0"/>
              <a:t>18-8-2023</a:t>
            </a:fld>
            <a:endParaRPr lang="nl-NL"/>
          </a:p>
        </p:txBody>
      </p:sp>
      <p:sp>
        <p:nvSpPr>
          <p:cNvPr id="8" name="Tijdelijke aanduiding voor voettekst 7">
            <a:extLst>
              <a:ext uri="{FF2B5EF4-FFF2-40B4-BE49-F238E27FC236}">
                <a16:creationId xmlns:a16="http://schemas.microsoft.com/office/drawing/2014/main" id="{BA03CF4F-EC2D-C777-24A4-1C9316D6086C}"/>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6ACC3F00-A33A-E7A3-EFF3-609639F318AD}"/>
              </a:ext>
            </a:extLst>
          </p:cNvPr>
          <p:cNvSpPr>
            <a:spLocks noGrp="1"/>
          </p:cNvSpPr>
          <p:nvPr>
            <p:ph type="sldNum" sz="quarter" idx="12"/>
          </p:nvPr>
        </p:nvSpPr>
        <p:spPr/>
        <p:txBody>
          <a:bodyPr/>
          <a:lstStyle/>
          <a:p>
            <a:fld id="{96E58F95-9A58-437F-BF3E-06FD569D354A}" type="slidenum">
              <a:rPr lang="nl-NL" smtClean="0"/>
              <a:t>‹nr.›</a:t>
            </a:fld>
            <a:endParaRPr lang="nl-NL"/>
          </a:p>
        </p:txBody>
      </p:sp>
    </p:spTree>
    <p:extLst>
      <p:ext uri="{BB962C8B-B14F-4D97-AF65-F5344CB8AC3E}">
        <p14:creationId xmlns:p14="http://schemas.microsoft.com/office/powerpoint/2010/main" val="3272494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4FD9FC-13B2-1C79-1438-DB3C39901B4C}"/>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E32C163D-962A-0851-34A5-A08340B5C1E8}"/>
              </a:ext>
            </a:extLst>
          </p:cNvPr>
          <p:cNvSpPr>
            <a:spLocks noGrp="1"/>
          </p:cNvSpPr>
          <p:nvPr>
            <p:ph type="dt" sz="half" idx="10"/>
          </p:nvPr>
        </p:nvSpPr>
        <p:spPr/>
        <p:txBody>
          <a:bodyPr/>
          <a:lstStyle/>
          <a:p>
            <a:fld id="{9C347429-65FB-4068-A155-4899AE78CE3B}" type="datetimeFigureOut">
              <a:rPr lang="nl-NL" smtClean="0"/>
              <a:t>18-8-2023</a:t>
            </a:fld>
            <a:endParaRPr lang="nl-NL"/>
          </a:p>
        </p:txBody>
      </p:sp>
      <p:sp>
        <p:nvSpPr>
          <p:cNvPr id="4" name="Tijdelijke aanduiding voor voettekst 3">
            <a:extLst>
              <a:ext uri="{FF2B5EF4-FFF2-40B4-BE49-F238E27FC236}">
                <a16:creationId xmlns:a16="http://schemas.microsoft.com/office/drawing/2014/main" id="{CA5A774C-7A9B-7587-AF04-E74FBF1CBBB0}"/>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38519768-C0B3-1882-C6F5-17E63F75D7C1}"/>
              </a:ext>
            </a:extLst>
          </p:cNvPr>
          <p:cNvSpPr>
            <a:spLocks noGrp="1"/>
          </p:cNvSpPr>
          <p:nvPr>
            <p:ph type="sldNum" sz="quarter" idx="12"/>
          </p:nvPr>
        </p:nvSpPr>
        <p:spPr/>
        <p:txBody>
          <a:bodyPr/>
          <a:lstStyle/>
          <a:p>
            <a:fld id="{96E58F95-9A58-437F-BF3E-06FD569D354A}" type="slidenum">
              <a:rPr lang="nl-NL" smtClean="0"/>
              <a:t>‹nr.›</a:t>
            </a:fld>
            <a:endParaRPr lang="nl-NL"/>
          </a:p>
        </p:txBody>
      </p:sp>
    </p:spTree>
    <p:extLst>
      <p:ext uri="{BB962C8B-B14F-4D97-AF65-F5344CB8AC3E}">
        <p14:creationId xmlns:p14="http://schemas.microsoft.com/office/powerpoint/2010/main" val="1829778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972D8A78-D656-3515-0AB9-3149EDF0523A}"/>
              </a:ext>
            </a:extLst>
          </p:cNvPr>
          <p:cNvSpPr>
            <a:spLocks noGrp="1"/>
          </p:cNvSpPr>
          <p:nvPr>
            <p:ph type="dt" sz="half" idx="10"/>
          </p:nvPr>
        </p:nvSpPr>
        <p:spPr/>
        <p:txBody>
          <a:bodyPr/>
          <a:lstStyle/>
          <a:p>
            <a:fld id="{9C347429-65FB-4068-A155-4899AE78CE3B}" type="datetimeFigureOut">
              <a:rPr lang="nl-NL" smtClean="0"/>
              <a:t>18-8-2023</a:t>
            </a:fld>
            <a:endParaRPr lang="nl-NL"/>
          </a:p>
        </p:txBody>
      </p:sp>
      <p:sp>
        <p:nvSpPr>
          <p:cNvPr id="3" name="Tijdelijke aanduiding voor voettekst 2">
            <a:extLst>
              <a:ext uri="{FF2B5EF4-FFF2-40B4-BE49-F238E27FC236}">
                <a16:creationId xmlns:a16="http://schemas.microsoft.com/office/drawing/2014/main" id="{C9AB1EA7-DDE7-2A11-26AB-4E4760A9EFD7}"/>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B321F6B2-B8AE-33FC-8E28-B4EA562D524A}"/>
              </a:ext>
            </a:extLst>
          </p:cNvPr>
          <p:cNvSpPr>
            <a:spLocks noGrp="1"/>
          </p:cNvSpPr>
          <p:nvPr>
            <p:ph type="sldNum" sz="quarter" idx="12"/>
          </p:nvPr>
        </p:nvSpPr>
        <p:spPr/>
        <p:txBody>
          <a:bodyPr/>
          <a:lstStyle/>
          <a:p>
            <a:fld id="{96E58F95-9A58-437F-BF3E-06FD569D354A}" type="slidenum">
              <a:rPr lang="nl-NL" smtClean="0"/>
              <a:t>‹nr.›</a:t>
            </a:fld>
            <a:endParaRPr lang="nl-NL"/>
          </a:p>
        </p:txBody>
      </p:sp>
    </p:spTree>
    <p:extLst>
      <p:ext uri="{BB962C8B-B14F-4D97-AF65-F5344CB8AC3E}">
        <p14:creationId xmlns:p14="http://schemas.microsoft.com/office/powerpoint/2010/main" val="2103969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893482-9854-5C87-07E2-487E63BEAE35}"/>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4177C6EC-0C5A-B636-B1C2-00D6DE943D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E17DD107-E6FD-1BB2-1F07-03C668067F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8DC92A6-FBFA-9615-D517-20D73ECBE942}"/>
              </a:ext>
            </a:extLst>
          </p:cNvPr>
          <p:cNvSpPr>
            <a:spLocks noGrp="1"/>
          </p:cNvSpPr>
          <p:nvPr>
            <p:ph type="dt" sz="half" idx="10"/>
          </p:nvPr>
        </p:nvSpPr>
        <p:spPr/>
        <p:txBody>
          <a:bodyPr/>
          <a:lstStyle/>
          <a:p>
            <a:fld id="{9C347429-65FB-4068-A155-4899AE78CE3B}" type="datetimeFigureOut">
              <a:rPr lang="nl-NL" smtClean="0"/>
              <a:t>18-8-2023</a:t>
            </a:fld>
            <a:endParaRPr lang="nl-NL"/>
          </a:p>
        </p:txBody>
      </p:sp>
      <p:sp>
        <p:nvSpPr>
          <p:cNvPr id="6" name="Tijdelijke aanduiding voor voettekst 5">
            <a:extLst>
              <a:ext uri="{FF2B5EF4-FFF2-40B4-BE49-F238E27FC236}">
                <a16:creationId xmlns:a16="http://schemas.microsoft.com/office/drawing/2014/main" id="{07F12059-8587-5F24-E6D8-C9740B268F7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7B6E29B-E37C-0C33-F2E4-1DC2DD2C5AFC}"/>
              </a:ext>
            </a:extLst>
          </p:cNvPr>
          <p:cNvSpPr>
            <a:spLocks noGrp="1"/>
          </p:cNvSpPr>
          <p:nvPr>
            <p:ph type="sldNum" sz="quarter" idx="12"/>
          </p:nvPr>
        </p:nvSpPr>
        <p:spPr/>
        <p:txBody>
          <a:bodyPr/>
          <a:lstStyle/>
          <a:p>
            <a:fld id="{96E58F95-9A58-437F-BF3E-06FD569D354A}" type="slidenum">
              <a:rPr lang="nl-NL" smtClean="0"/>
              <a:t>‹nr.›</a:t>
            </a:fld>
            <a:endParaRPr lang="nl-NL"/>
          </a:p>
        </p:txBody>
      </p:sp>
    </p:spTree>
    <p:extLst>
      <p:ext uri="{BB962C8B-B14F-4D97-AF65-F5344CB8AC3E}">
        <p14:creationId xmlns:p14="http://schemas.microsoft.com/office/powerpoint/2010/main" val="2071885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B0FE9A-F940-0B6A-DB1D-E5A2954AF2AD}"/>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FCD2A749-E18A-281E-8CE1-4DC8D18821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71166AE6-F47B-A44B-1501-4DC8D1B334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3BB08713-2FDD-0A96-0DCB-5D9F5927BF36}"/>
              </a:ext>
            </a:extLst>
          </p:cNvPr>
          <p:cNvSpPr>
            <a:spLocks noGrp="1"/>
          </p:cNvSpPr>
          <p:nvPr>
            <p:ph type="dt" sz="half" idx="10"/>
          </p:nvPr>
        </p:nvSpPr>
        <p:spPr/>
        <p:txBody>
          <a:bodyPr/>
          <a:lstStyle/>
          <a:p>
            <a:fld id="{9C347429-65FB-4068-A155-4899AE78CE3B}" type="datetimeFigureOut">
              <a:rPr lang="nl-NL" smtClean="0"/>
              <a:t>18-8-2023</a:t>
            </a:fld>
            <a:endParaRPr lang="nl-NL"/>
          </a:p>
        </p:txBody>
      </p:sp>
      <p:sp>
        <p:nvSpPr>
          <p:cNvPr id="6" name="Tijdelijke aanduiding voor voettekst 5">
            <a:extLst>
              <a:ext uri="{FF2B5EF4-FFF2-40B4-BE49-F238E27FC236}">
                <a16:creationId xmlns:a16="http://schemas.microsoft.com/office/drawing/2014/main" id="{2113B346-9552-78C1-19D5-79010999AB6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F7DCAE81-5358-6B1E-C8ED-BFCE2383EDCD}"/>
              </a:ext>
            </a:extLst>
          </p:cNvPr>
          <p:cNvSpPr>
            <a:spLocks noGrp="1"/>
          </p:cNvSpPr>
          <p:nvPr>
            <p:ph type="sldNum" sz="quarter" idx="12"/>
          </p:nvPr>
        </p:nvSpPr>
        <p:spPr/>
        <p:txBody>
          <a:bodyPr/>
          <a:lstStyle/>
          <a:p>
            <a:fld id="{96E58F95-9A58-437F-BF3E-06FD569D354A}" type="slidenum">
              <a:rPr lang="nl-NL" smtClean="0"/>
              <a:t>‹nr.›</a:t>
            </a:fld>
            <a:endParaRPr lang="nl-NL"/>
          </a:p>
        </p:txBody>
      </p:sp>
    </p:spTree>
    <p:extLst>
      <p:ext uri="{BB962C8B-B14F-4D97-AF65-F5344CB8AC3E}">
        <p14:creationId xmlns:p14="http://schemas.microsoft.com/office/powerpoint/2010/main" val="1748035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6D4F011A-F4CF-D93E-7435-D30DFA58AD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0D7AA854-056B-9A4C-E199-FA289CDCEC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99C81E7-476B-F974-A8F7-F04E1A275B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347429-65FB-4068-A155-4899AE78CE3B}" type="datetimeFigureOut">
              <a:rPr lang="nl-NL" smtClean="0"/>
              <a:t>18-8-2023</a:t>
            </a:fld>
            <a:endParaRPr lang="nl-NL"/>
          </a:p>
        </p:txBody>
      </p:sp>
      <p:sp>
        <p:nvSpPr>
          <p:cNvPr id="5" name="Tijdelijke aanduiding voor voettekst 4">
            <a:extLst>
              <a:ext uri="{FF2B5EF4-FFF2-40B4-BE49-F238E27FC236}">
                <a16:creationId xmlns:a16="http://schemas.microsoft.com/office/drawing/2014/main" id="{3C98917F-DB51-599F-DD69-2C9E887D05F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DB5E9FF3-3784-E3E6-70D4-C18868C3D5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E58F95-9A58-437F-BF3E-06FD569D354A}" type="slidenum">
              <a:rPr lang="nl-NL" smtClean="0"/>
              <a:t>‹nr.›</a:t>
            </a:fld>
            <a:endParaRPr lang="nl-NL"/>
          </a:p>
        </p:txBody>
      </p:sp>
    </p:spTree>
    <p:extLst>
      <p:ext uri="{BB962C8B-B14F-4D97-AF65-F5344CB8AC3E}">
        <p14:creationId xmlns:p14="http://schemas.microsoft.com/office/powerpoint/2010/main" val="16829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8">
            <a:extLst>
              <a:ext uri="{FF2B5EF4-FFF2-40B4-BE49-F238E27FC236}">
                <a16:creationId xmlns:a16="http://schemas.microsoft.com/office/drawing/2014/main" id="{0E2F58BF-12E5-4B5A-AD25-4DAAA2742A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970BE05E-AEB2-CBE9-5176-FF70CEDBBE65}"/>
              </a:ext>
            </a:extLst>
          </p:cNvPr>
          <p:cNvSpPr>
            <a:spLocks noGrp="1"/>
          </p:cNvSpPr>
          <p:nvPr>
            <p:ph type="ctrTitle"/>
          </p:nvPr>
        </p:nvSpPr>
        <p:spPr>
          <a:xfrm>
            <a:off x="477981" y="1122363"/>
            <a:ext cx="4023360" cy="3204134"/>
          </a:xfrm>
        </p:spPr>
        <p:txBody>
          <a:bodyPr anchor="b">
            <a:normAutofit/>
          </a:bodyPr>
          <a:lstStyle/>
          <a:p>
            <a:pPr algn="l"/>
            <a:r>
              <a:rPr lang="nl-NL" sz="4100" b="1">
                <a:latin typeface="Arial" panose="020B0604020202020204" pitchFamily="34" charset="0"/>
                <a:cs typeface="Arial" panose="020B0604020202020204" pitchFamily="34" charset="0"/>
              </a:rPr>
              <a:t>Vacatures zoeken en sollicitatiebrief schrijven  </a:t>
            </a:r>
          </a:p>
        </p:txBody>
      </p:sp>
      <p:sp>
        <p:nvSpPr>
          <p:cNvPr id="3" name="Ondertitel 2">
            <a:extLst>
              <a:ext uri="{FF2B5EF4-FFF2-40B4-BE49-F238E27FC236}">
                <a16:creationId xmlns:a16="http://schemas.microsoft.com/office/drawing/2014/main" id="{393CEF7E-31D3-5D5D-5629-05D02DF971E2}"/>
              </a:ext>
            </a:extLst>
          </p:cNvPr>
          <p:cNvSpPr>
            <a:spLocks noGrp="1"/>
          </p:cNvSpPr>
          <p:nvPr>
            <p:ph type="subTitle" idx="1"/>
          </p:nvPr>
        </p:nvSpPr>
        <p:spPr>
          <a:xfrm>
            <a:off x="477980" y="4872922"/>
            <a:ext cx="4023359" cy="1208141"/>
          </a:xfrm>
        </p:spPr>
        <p:txBody>
          <a:bodyPr>
            <a:normAutofit/>
          </a:bodyPr>
          <a:lstStyle/>
          <a:p>
            <a:pPr algn="l"/>
            <a:endParaRPr lang="nl-NL" sz="2000" b="1" dirty="0">
              <a:latin typeface="Arial" panose="020B0604020202020204" pitchFamily="34" charset="0"/>
              <a:cs typeface="Arial" panose="020B0604020202020204" pitchFamily="34" charset="0"/>
            </a:endParaRPr>
          </a:p>
        </p:txBody>
      </p:sp>
      <p:sp>
        <p:nvSpPr>
          <p:cNvPr id="25" name="!!accent">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6" name="Rectangle 12">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40233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pic>
        <p:nvPicPr>
          <p:cNvPr id="27" name="Picture 4">
            <a:extLst>
              <a:ext uri="{FF2B5EF4-FFF2-40B4-BE49-F238E27FC236}">
                <a16:creationId xmlns:a16="http://schemas.microsoft.com/office/drawing/2014/main" id="{F20F8B9E-6B45-A05F-DB08-DA8146E69836}"/>
              </a:ext>
            </a:extLst>
          </p:cNvPr>
          <p:cNvPicPr>
            <a:picLocks noChangeAspect="1"/>
          </p:cNvPicPr>
          <p:nvPr/>
        </p:nvPicPr>
        <p:blipFill rotWithShape="1">
          <a:blip r:embed="rId2"/>
          <a:srcRect l="16704" r="11749" b="2"/>
          <a:stretch/>
        </p:blipFill>
        <p:spPr>
          <a:xfrm>
            <a:off x="4868487" y="10"/>
            <a:ext cx="7323513" cy="6857990"/>
          </a:xfrm>
          <a:prstGeom prst="rect">
            <a:avLst/>
          </a:prstGeom>
        </p:spPr>
      </p:pic>
    </p:spTree>
    <p:extLst>
      <p:ext uri="{BB962C8B-B14F-4D97-AF65-F5344CB8AC3E}">
        <p14:creationId xmlns:p14="http://schemas.microsoft.com/office/powerpoint/2010/main" val="11918063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18E36A-8DA5-3D9D-6F61-243EF1A14882}"/>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0083EC50-6407-520E-7A61-72E63A46AA80}"/>
              </a:ext>
            </a:extLst>
          </p:cNvPr>
          <p:cNvSpPr>
            <a:spLocks noGrp="1"/>
          </p:cNvSpPr>
          <p:nvPr>
            <p:ph idx="1"/>
          </p:nvPr>
        </p:nvSpPr>
        <p:spPr/>
        <p:txBody>
          <a:bodyPr>
            <a:normAutofit/>
          </a:bodyPr>
          <a:lstStyle/>
          <a:p>
            <a:pPr marL="0" indent="0" algn="l">
              <a:buNone/>
            </a:pPr>
            <a:r>
              <a:rPr lang="nl-NL" sz="2200" b="1" i="0" dirty="0">
                <a:effectLst/>
                <a:latin typeface="Arial" panose="020B0604020202020204" pitchFamily="34" charset="0"/>
                <a:cs typeface="Arial" panose="020B0604020202020204" pitchFamily="34" charset="0"/>
              </a:rPr>
              <a:t>Stap 4: ARGUMENTATIE </a:t>
            </a:r>
          </a:p>
          <a:p>
            <a:pPr marL="0" indent="0" algn="l">
              <a:buNone/>
            </a:pPr>
            <a:endParaRPr lang="nl-NL" sz="2200" b="1" i="0" dirty="0">
              <a:effectLst/>
              <a:latin typeface="Arial" panose="020B0604020202020204" pitchFamily="34" charset="0"/>
              <a:cs typeface="Arial" panose="020B0604020202020204" pitchFamily="34" charset="0"/>
            </a:endParaRPr>
          </a:p>
          <a:p>
            <a:pPr marL="0" indent="0" algn="l">
              <a:buNone/>
            </a:pPr>
            <a:r>
              <a:rPr lang="nl-NL" sz="2000" b="1" i="0" dirty="0">
                <a:effectLst/>
                <a:latin typeface="Arial" panose="020B0604020202020204" pitchFamily="34" charset="0"/>
                <a:cs typeface="Arial" panose="020B0604020202020204" pitchFamily="34" charset="0"/>
              </a:rPr>
              <a:t>Argumentatie</a:t>
            </a:r>
          </a:p>
          <a:p>
            <a:pPr algn="l"/>
            <a:r>
              <a:rPr lang="nl-NL" sz="2000" b="1" i="0" dirty="0">
                <a:effectLst/>
                <a:latin typeface="Arial" panose="020B0604020202020204" pitchFamily="34" charset="0"/>
                <a:cs typeface="Arial" panose="020B0604020202020204" pitchFamily="34" charset="0"/>
              </a:rPr>
              <a:t>Waarom ben jij de ideale kandidaat?</a:t>
            </a:r>
          </a:p>
          <a:p>
            <a:pPr algn="l"/>
            <a:r>
              <a:rPr lang="nl-NL" sz="2000" b="0" i="0" dirty="0">
                <a:effectLst/>
                <a:latin typeface="Arial" panose="020B0604020202020204" pitchFamily="34" charset="0"/>
                <a:cs typeface="Arial" panose="020B0604020202020204" pitchFamily="34" charset="0"/>
              </a:rPr>
              <a:t>Ik heb 2 jaar ervaring bij Weber Designers in Rotterdam, en waar ik werk voor klanten als Volkswagen, Nationale Nederlanden en de Kunsthal Rotterdam. Ik ben op eigen initiatief mijn werk gaan testen. Via een online tool heb ik A/B-tests uitgevoerd en zo de klant telkens de meest effectieve variant geboden. Ook heb ik meegedacht met het conceptteam. Eerst in de vorm van oefenopdrachten, maar later zijn mijn ideeën ook toegepast. Uit de cijfers blijkt dat mijn ideeën vaak hoger scoren dan de doelstelling.</a:t>
            </a:r>
          </a:p>
          <a:p>
            <a:endParaRPr lang="nl-NL" dirty="0"/>
          </a:p>
        </p:txBody>
      </p:sp>
    </p:spTree>
    <p:extLst>
      <p:ext uri="{BB962C8B-B14F-4D97-AF65-F5344CB8AC3E}">
        <p14:creationId xmlns:p14="http://schemas.microsoft.com/office/powerpoint/2010/main" val="24108133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5F9E78-FB58-D434-A79C-3FC66A242E00}"/>
              </a:ext>
            </a:extLst>
          </p:cNvPr>
          <p:cNvSpPr>
            <a:spLocks noGrp="1"/>
          </p:cNvSpPr>
          <p:nvPr>
            <p:ph type="title"/>
          </p:nvPr>
        </p:nvSpPr>
        <p:spPr/>
        <p:txBody>
          <a:bodyPr/>
          <a:lstStyle/>
          <a:p>
            <a:endParaRPr lang="nl-NL" dirty="0"/>
          </a:p>
        </p:txBody>
      </p:sp>
      <p:sp>
        <p:nvSpPr>
          <p:cNvPr id="3" name="Tijdelijke aanduiding voor inhoud 2">
            <a:extLst>
              <a:ext uri="{FF2B5EF4-FFF2-40B4-BE49-F238E27FC236}">
                <a16:creationId xmlns:a16="http://schemas.microsoft.com/office/drawing/2014/main" id="{CD63A35D-B3FA-0FB6-4EA3-DB2FA17FA60E}"/>
              </a:ext>
            </a:extLst>
          </p:cNvPr>
          <p:cNvSpPr>
            <a:spLocks noGrp="1"/>
          </p:cNvSpPr>
          <p:nvPr>
            <p:ph idx="1"/>
          </p:nvPr>
        </p:nvSpPr>
        <p:spPr/>
        <p:txBody>
          <a:bodyPr/>
          <a:lstStyle/>
          <a:p>
            <a:pPr marL="0" indent="0" algn="l">
              <a:buNone/>
            </a:pPr>
            <a:r>
              <a:rPr lang="nl-NL" sz="2000" b="1" dirty="0">
                <a:latin typeface="Arial" panose="020B0604020202020204" pitchFamily="34" charset="0"/>
                <a:cs typeface="Arial" panose="020B0604020202020204" pitchFamily="34" charset="0"/>
              </a:rPr>
              <a:t>Stap 5: </a:t>
            </a:r>
            <a:r>
              <a:rPr lang="nl-NL" sz="2000" b="1" i="0" dirty="0">
                <a:effectLst/>
                <a:latin typeface="Arial" panose="020B0604020202020204" pitchFamily="34" charset="0"/>
                <a:cs typeface="Arial" panose="020B0604020202020204" pitchFamily="34" charset="0"/>
              </a:rPr>
              <a:t>KORTE ALINEA’S</a:t>
            </a:r>
          </a:p>
          <a:p>
            <a:pPr marL="0" indent="0" algn="l">
              <a:buNone/>
            </a:pPr>
            <a:endParaRPr lang="nl-NL" sz="2000" b="1" i="0" dirty="0">
              <a:effectLst/>
              <a:latin typeface="Arial" panose="020B0604020202020204" pitchFamily="34" charset="0"/>
              <a:cs typeface="Arial" panose="020B0604020202020204" pitchFamily="34" charset="0"/>
            </a:endParaRPr>
          </a:p>
          <a:p>
            <a:pPr algn="l"/>
            <a:r>
              <a:rPr lang="nl-NL" sz="2000" b="1" i="0" dirty="0">
                <a:effectLst/>
                <a:latin typeface="Arial" panose="020B0604020202020204" pitchFamily="34" charset="0"/>
                <a:cs typeface="Arial" panose="020B0604020202020204" pitchFamily="34" charset="0"/>
              </a:rPr>
              <a:t>Houd het makkelijk leesbaar. 4 à 5 regels met concrete argumenten.</a:t>
            </a:r>
          </a:p>
          <a:p>
            <a:pPr algn="l"/>
            <a:r>
              <a:rPr lang="nl-NL" sz="2000" b="0" i="0" dirty="0">
                <a:effectLst/>
                <a:latin typeface="Arial" panose="020B0604020202020204" pitchFamily="34" charset="0"/>
                <a:cs typeface="Arial" panose="020B0604020202020204" pitchFamily="34" charset="0"/>
              </a:rPr>
              <a:t>Uw bureau interesseert mij al jaren en ik volg de ontwikkelingen dan ook op de voet. Het valt mij op dat u de klant niet alleen vernieuwende concepten biedt, maar ook concrete resultaten belooft. Daar houd ik van: creatief hoogstaand werk afleveren dat in dienst staat van harde cijfers voor de klant. Dat is dan ook precies waar ik mij op focus in mijn eigen werk.</a:t>
            </a:r>
          </a:p>
          <a:p>
            <a:endParaRPr lang="nl-NL" dirty="0"/>
          </a:p>
        </p:txBody>
      </p:sp>
    </p:spTree>
    <p:extLst>
      <p:ext uri="{BB962C8B-B14F-4D97-AF65-F5344CB8AC3E}">
        <p14:creationId xmlns:p14="http://schemas.microsoft.com/office/powerpoint/2010/main" val="515579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ACD214-FF5D-3782-BFD2-9DFC91F240B2}"/>
              </a:ext>
            </a:extLst>
          </p:cNvPr>
          <p:cNvSpPr>
            <a:spLocks noGrp="1"/>
          </p:cNvSpPr>
          <p:nvPr>
            <p:ph type="title"/>
          </p:nvPr>
        </p:nvSpPr>
        <p:spPr/>
        <p:txBody>
          <a:bodyPr/>
          <a:lstStyle/>
          <a:p>
            <a:endParaRPr lang="nl-NL" dirty="0"/>
          </a:p>
        </p:txBody>
      </p:sp>
      <p:sp>
        <p:nvSpPr>
          <p:cNvPr id="3" name="Tijdelijke aanduiding voor inhoud 2">
            <a:extLst>
              <a:ext uri="{FF2B5EF4-FFF2-40B4-BE49-F238E27FC236}">
                <a16:creationId xmlns:a16="http://schemas.microsoft.com/office/drawing/2014/main" id="{6DC9C8E7-D026-C142-0C5C-11EC2972CD42}"/>
              </a:ext>
            </a:extLst>
          </p:cNvPr>
          <p:cNvSpPr>
            <a:spLocks noGrp="1"/>
          </p:cNvSpPr>
          <p:nvPr>
            <p:ph idx="1"/>
          </p:nvPr>
        </p:nvSpPr>
        <p:spPr/>
        <p:txBody>
          <a:bodyPr/>
          <a:lstStyle/>
          <a:p>
            <a:r>
              <a:rPr lang="nl-NL" sz="2000" b="1" dirty="0">
                <a:latin typeface="Arial" panose="020B0604020202020204" pitchFamily="34" charset="0"/>
                <a:cs typeface="Arial" panose="020B0604020202020204" pitchFamily="34" charset="0"/>
              </a:rPr>
              <a:t>Stap 6: </a:t>
            </a:r>
            <a:r>
              <a:rPr lang="nl-NL" sz="2000" b="1" i="0" dirty="0">
                <a:effectLst/>
                <a:latin typeface="Arial" panose="020B0604020202020204" pitchFamily="34" charset="0"/>
                <a:cs typeface="Arial" panose="020B0604020202020204" pitchFamily="34" charset="0"/>
              </a:rPr>
              <a:t>AFSLUITING </a:t>
            </a:r>
          </a:p>
          <a:p>
            <a:pPr algn="l"/>
            <a:r>
              <a:rPr lang="nl-NL" sz="2000" b="0" i="0" dirty="0">
                <a:effectLst/>
                <a:latin typeface="Arial" panose="020B0604020202020204" pitchFamily="34" charset="0"/>
                <a:cs typeface="Arial" panose="020B0604020202020204" pitchFamily="34" charset="0"/>
              </a:rPr>
              <a:t>Vermijd de standaardzinnen. Soms krijgen bedrijven wel honderd sollicitatiebrieven. Probeer daarom creatief te zijn.</a:t>
            </a:r>
          </a:p>
          <a:p>
            <a:pPr algn="l"/>
            <a:r>
              <a:rPr lang="nl-NL" sz="2000" b="0" i="0" dirty="0">
                <a:effectLst/>
                <a:latin typeface="Arial" panose="020B0604020202020204" pitchFamily="34" charset="0"/>
                <a:cs typeface="Arial" panose="020B0604020202020204" pitchFamily="34" charset="0"/>
              </a:rPr>
              <a:t>‘’Ik ben ervan overtuigd dat ik er klaar voor ben om bij uw bureau nieuwe successen te realiseren. Ik zou het dan ook zeer waarderen als u de tijd neemt om mijn portfolio te bekijken. Volgende week woensdagochtend neem ik contact met u op. Komt een ander moment u beter uit? Dan hoor ik het heel graag’’</a:t>
            </a:r>
          </a:p>
          <a:p>
            <a:pPr marL="0" indent="0">
              <a:buNone/>
            </a:pPr>
            <a:endParaRPr lang="nl-NL" dirty="0"/>
          </a:p>
        </p:txBody>
      </p:sp>
    </p:spTree>
    <p:extLst>
      <p:ext uri="{BB962C8B-B14F-4D97-AF65-F5344CB8AC3E}">
        <p14:creationId xmlns:p14="http://schemas.microsoft.com/office/powerpoint/2010/main" val="4162813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48A4FB-AAB1-03EA-5459-6B61B3F4CDC0}"/>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24B96178-E8C2-7432-C93C-A405D50E9B15}"/>
              </a:ext>
            </a:extLst>
          </p:cNvPr>
          <p:cNvSpPr>
            <a:spLocks noGrp="1"/>
          </p:cNvSpPr>
          <p:nvPr>
            <p:ph idx="1"/>
          </p:nvPr>
        </p:nvSpPr>
        <p:spPr/>
        <p:txBody>
          <a:bodyPr/>
          <a:lstStyle/>
          <a:p>
            <a:pPr algn="l"/>
            <a:r>
              <a:rPr lang="nl-NL" sz="2000" b="1" i="0" dirty="0">
                <a:effectLst/>
                <a:latin typeface="Arial" panose="020B0604020202020204" pitchFamily="34" charset="0"/>
                <a:cs typeface="Arial" panose="020B0604020202020204" pitchFamily="34" charset="0"/>
              </a:rPr>
              <a:t>Stap 7: ONDERTEKENING</a:t>
            </a:r>
          </a:p>
          <a:p>
            <a:pPr marL="0" indent="0" algn="l">
              <a:buNone/>
            </a:pPr>
            <a:endParaRPr lang="nl-NL" sz="2000" b="1" i="0" dirty="0">
              <a:effectLst/>
              <a:latin typeface="Arial" panose="020B0604020202020204" pitchFamily="34" charset="0"/>
              <a:cs typeface="Arial" panose="020B0604020202020204" pitchFamily="34" charset="0"/>
            </a:endParaRPr>
          </a:p>
          <a:p>
            <a:pPr algn="l"/>
            <a:r>
              <a:rPr lang="nl-NL" sz="2000" i="0" dirty="0">
                <a:effectLst/>
                <a:latin typeface="Arial" panose="020B0604020202020204" pitchFamily="34" charset="0"/>
                <a:cs typeface="Arial" panose="020B0604020202020204" pitchFamily="34" charset="0"/>
              </a:rPr>
              <a:t>Ondertekening</a:t>
            </a:r>
          </a:p>
          <a:p>
            <a:pPr algn="l"/>
            <a:r>
              <a:rPr lang="nl-NL" sz="2000" i="0" dirty="0">
                <a:effectLst/>
                <a:latin typeface="Arial" panose="020B0604020202020204" pitchFamily="34" charset="0"/>
                <a:cs typeface="Arial" panose="020B0604020202020204" pitchFamily="34" charset="0"/>
              </a:rPr>
              <a:t>Geen 'vriendelijke groeten'. 'Hoogachtend' alleen bij heel formele werkgevers.</a:t>
            </a:r>
          </a:p>
          <a:p>
            <a:pPr algn="l"/>
            <a:r>
              <a:rPr lang="nl-NL" sz="2000" b="0" i="0" dirty="0">
                <a:effectLst/>
                <a:latin typeface="Arial" panose="020B0604020202020204" pitchFamily="34" charset="0"/>
                <a:cs typeface="Arial" panose="020B0604020202020204" pitchFamily="34" charset="0"/>
              </a:rPr>
              <a:t>Groet,</a:t>
            </a:r>
            <a:br>
              <a:rPr lang="nl-NL" sz="2000" b="0" i="0" dirty="0">
                <a:effectLst/>
                <a:latin typeface="Arial" panose="020B0604020202020204" pitchFamily="34" charset="0"/>
                <a:cs typeface="Arial" panose="020B0604020202020204" pitchFamily="34" charset="0"/>
              </a:rPr>
            </a:br>
            <a:r>
              <a:rPr lang="nl-NL" sz="2000" b="0" i="0" dirty="0">
                <a:effectLst/>
                <a:latin typeface="Arial" panose="020B0604020202020204" pitchFamily="34" charset="0"/>
                <a:cs typeface="Arial" panose="020B0604020202020204" pitchFamily="34" charset="0"/>
              </a:rPr>
              <a:t>Freek de Jong</a:t>
            </a:r>
          </a:p>
          <a:p>
            <a:endParaRPr lang="nl-NL" dirty="0"/>
          </a:p>
        </p:txBody>
      </p:sp>
    </p:spTree>
    <p:extLst>
      <p:ext uri="{BB962C8B-B14F-4D97-AF65-F5344CB8AC3E}">
        <p14:creationId xmlns:p14="http://schemas.microsoft.com/office/powerpoint/2010/main" val="2333509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B82365-4A51-B6E8-C4D0-71745213ADE1}"/>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0B05E957-A10D-9D62-33C6-DDD211DAEE3E}"/>
              </a:ext>
            </a:extLst>
          </p:cNvPr>
          <p:cNvSpPr>
            <a:spLocks noGrp="1"/>
          </p:cNvSpPr>
          <p:nvPr>
            <p:ph idx="1"/>
          </p:nvPr>
        </p:nvSpPr>
        <p:spPr/>
        <p:txBody>
          <a:bodyPr/>
          <a:lstStyle/>
          <a:p>
            <a:pPr algn="l"/>
            <a:r>
              <a:rPr lang="nl-NL" sz="2000" b="1" dirty="0">
                <a:latin typeface="Arial" panose="020B0604020202020204" pitchFamily="34" charset="0"/>
                <a:cs typeface="Arial" panose="020B0604020202020204" pitchFamily="34" charset="0"/>
              </a:rPr>
              <a:t>Stap 8: BIJLAGE </a:t>
            </a:r>
          </a:p>
          <a:p>
            <a:pPr marL="0" indent="0" algn="l">
              <a:buNone/>
            </a:pPr>
            <a:endParaRPr lang="nl-NL" sz="2000" b="1" i="0" dirty="0">
              <a:effectLst/>
              <a:latin typeface="Arial" panose="020B0604020202020204" pitchFamily="34" charset="0"/>
              <a:cs typeface="Arial" panose="020B0604020202020204" pitchFamily="34" charset="0"/>
            </a:endParaRPr>
          </a:p>
          <a:p>
            <a:pPr algn="l"/>
            <a:r>
              <a:rPr lang="nl-NL" sz="2000" b="1" i="0" dirty="0">
                <a:effectLst/>
                <a:latin typeface="Arial" panose="020B0604020202020204" pitchFamily="34" charset="0"/>
                <a:cs typeface="Arial" panose="020B0604020202020204" pitchFamily="34" charset="0"/>
              </a:rPr>
              <a:t>Bijlage</a:t>
            </a:r>
          </a:p>
          <a:p>
            <a:pPr algn="l"/>
            <a:r>
              <a:rPr lang="nl-NL" sz="2000" b="1" i="0" dirty="0">
                <a:effectLst/>
                <a:latin typeface="Arial" panose="020B0604020202020204" pitchFamily="34" charset="0"/>
                <a:cs typeface="Arial" panose="020B0604020202020204" pitchFamily="34" charset="0"/>
              </a:rPr>
              <a:t>Verwijs naar je bijlage. Let op, cv is met kleine letters.</a:t>
            </a:r>
          </a:p>
          <a:p>
            <a:pPr algn="l"/>
            <a:r>
              <a:rPr lang="nl-NL" sz="2000" b="0" i="0" dirty="0">
                <a:effectLst/>
                <a:latin typeface="Arial" panose="020B0604020202020204" pitchFamily="34" charset="0"/>
                <a:cs typeface="Arial" panose="020B0604020202020204" pitchFamily="34" charset="0"/>
              </a:rPr>
              <a:t>Bijlage: cv</a:t>
            </a:r>
          </a:p>
          <a:p>
            <a:endParaRPr lang="nl-NL" dirty="0"/>
          </a:p>
        </p:txBody>
      </p:sp>
    </p:spTree>
    <p:extLst>
      <p:ext uri="{BB962C8B-B14F-4D97-AF65-F5344CB8AC3E}">
        <p14:creationId xmlns:p14="http://schemas.microsoft.com/office/powerpoint/2010/main" val="3678576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F5A241-FB5F-EDDB-00B6-C6F585EA81F2}"/>
              </a:ext>
            </a:extLst>
          </p:cNvPr>
          <p:cNvSpPr>
            <a:spLocks noGrp="1"/>
          </p:cNvSpPr>
          <p:nvPr>
            <p:ph type="title"/>
          </p:nvPr>
        </p:nvSpPr>
        <p:spPr/>
        <p:txBody>
          <a:bodyPr>
            <a:normAutofit/>
          </a:bodyPr>
          <a:lstStyle/>
          <a:p>
            <a:r>
              <a:rPr lang="nl-NL" sz="4000" b="1" dirty="0">
                <a:latin typeface="Arial" panose="020B0604020202020204" pitchFamily="34" charset="0"/>
                <a:cs typeface="Arial" panose="020B0604020202020204" pitchFamily="34" charset="0"/>
              </a:rPr>
              <a:t>Individuele opdracht</a:t>
            </a:r>
          </a:p>
        </p:txBody>
      </p:sp>
      <p:sp>
        <p:nvSpPr>
          <p:cNvPr id="3" name="Tijdelijke aanduiding voor inhoud 2">
            <a:extLst>
              <a:ext uri="{FF2B5EF4-FFF2-40B4-BE49-F238E27FC236}">
                <a16:creationId xmlns:a16="http://schemas.microsoft.com/office/drawing/2014/main" id="{27AE8BEC-50BC-A5B0-41BE-E1C317B2CE78}"/>
              </a:ext>
            </a:extLst>
          </p:cNvPr>
          <p:cNvSpPr>
            <a:spLocks noGrp="1"/>
          </p:cNvSpPr>
          <p:nvPr>
            <p:ph idx="1"/>
          </p:nvPr>
        </p:nvSpPr>
        <p:spPr/>
        <p:txBody>
          <a:bodyPr/>
          <a:lstStyle/>
          <a:p>
            <a:r>
              <a:rPr lang="nl-NL" sz="2000" dirty="0">
                <a:latin typeface="Arial" panose="020B0604020202020204" pitchFamily="34" charset="0"/>
                <a:cs typeface="Arial" panose="020B0604020202020204" pitchFamily="34" charset="0"/>
              </a:rPr>
              <a:t>Zoek een vacature die jij interessant vindt</a:t>
            </a:r>
          </a:p>
          <a:p>
            <a:r>
              <a:rPr lang="nl-NL" sz="2000" dirty="0">
                <a:latin typeface="Arial" panose="020B0604020202020204" pitchFamily="34" charset="0"/>
                <a:cs typeface="Arial" panose="020B0604020202020204" pitchFamily="34" charset="0"/>
              </a:rPr>
              <a:t>Maak een begin met het schrijven van een sollicitatiebrief</a:t>
            </a:r>
          </a:p>
          <a:p>
            <a:r>
              <a:rPr lang="nl-NL" sz="2000">
                <a:latin typeface="Arial" panose="020B0604020202020204" pitchFamily="34" charset="0"/>
                <a:cs typeface="Arial" panose="020B0604020202020204" pitchFamily="34" charset="0"/>
              </a:rPr>
              <a:t>Indien gewenst</a:t>
            </a:r>
            <a:r>
              <a:rPr lang="nl-NL" sz="2000" dirty="0">
                <a:latin typeface="Arial" panose="020B0604020202020204" pitchFamily="34" charset="0"/>
                <a:cs typeface="Arial" panose="020B0604020202020204" pitchFamily="34" charset="0"/>
              </a:rPr>
              <a:t>: lever de sollicitatiebrief in</a:t>
            </a:r>
          </a:p>
          <a:p>
            <a:pPr marL="0" indent="0">
              <a:buNone/>
            </a:pPr>
            <a:endParaRPr lang="nl-NL" dirty="0"/>
          </a:p>
        </p:txBody>
      </p:sp>
    </p:spTree>
    <p:extLst>
      <p:ext uri="{BB962C8B-B14F-4D97-AF65-F5344CB8AC3E}">
        <p14:creationId xmlns:p14="http://schemas.microsoft.com/office/powerpoint/2010/main" val="42720588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0E9A01-1634-7B31-2EBC-41A12ABB856F}"/>
              </a:ext>
            </a:extLst>
          </p:cNvPr>
          <p:cNvSpPr>
            <a:spLocks noGrp="1"/>
          </p:cNvSpPr>
          <p:nvPr>
            <p:ph type="title"/>
          </p:nvPr>
        </p:nvSpPr>
        <p:spPr/>
        <p:txBody>
          <a:bodyPr/>
          <a:lstStyle/>
          <a:p>
            <a:r>
              <a:rPr lang="nl-NL" dirty="0"/>
              <a:t>Evaluatie les </a:t>
            </a:r>
            <a:r>
              <a:rPr lang="nl-NL"/>
              <a:t>en vooruitblik les 11 </a:t>
            </a:r>
          </a:p>
        </p:txBody>
      </p:sp>
      <p:sp>
        <p:nvSpPr>
          <p:cNvPr id="3" name="Tijdelijke aanduiding voor inhoud 2">
            <a:extLst>
              <a:ext uri="{FF2B5EF4-FFF2-40B4-BE49-F238E27FC236}">
                <a16:creationId xmlns:a16="http://schemas.microsoft.com/office/drawing/2014/main" id="{E9D5A41B-139B-D23C-EC06-A0DC59837397}"/>
              </a:ext>
            </a:extLst>
          </p:cNvPr>
          <p:cNvSpPr>
            <a:spLocks noGrp="1"/>
          </p:cNvSpPr>
          <p:nvPr>
            <p:ph idx="1"/>
          </p:nvPr>
        </p:nvSpPr>
        <p:spPr/>
        <p:txBody>
          <a:bodyPr/>
          <a:lstStyle/>
          <a:p>
            <a:endParaRPr lang="nl-NL"/>
          </a:p>
        </p:txBody>
      </p:sp>
    </p:spTree>
    <p:extLst>
      <p:ext uri="{BB962C8B-B14F-4D97-AF65-F5344CB8AC3E}">
        <p14:creationId xmlns:p14="http://schemas.microsoft.com/office/powerpoint/2010/main" val="1385077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B48C12-9B4B-7269-F44B-55A6C6CC3C55}"/>
              </a:ext>
            </a:extLst>
          </p:cNvPr>
          <p:cNvSpPr>
            <a:spLocks noGrp="1"/>
          </p:cNvSpPr>
          <p:nvPr>
            <p:ph type="title"/>
          </p:nvPr>
        </p:nvSpPr>
        <p:spPr/>
        <p:txBody>
          <a:bodyPr/>
          <a:lstStyle/>
          <a:p>
            <a:r>
              <a:rPr lang="nl-NL" b="1" dirty="0">
                <a:solidFill>
                  <a:srgbClr val="0070C0"/>
                </a:solidFill>
                <a:latin typeface="Arial" panose="020B0604020202020204" pitchFamily="34" charset="0"/>
                <a:cs typeface="Arial" panose="020B0604020202020204" pitchFamily="34" charset="0"/>
              </a:rPr>
              <a:t>Lesdoelen </a:t>
            </a:r>
          </a:p>
        </p:txBody>
      </p:sp>
      <p:sp>
        <p:nvSpPr>
          <p:cNvPr id="3" name="Tijdelijke aanduiding voor inhoud 2">
            <a:extLst>
              <a:ext uri="{FF2B5EF4-FFF2-40B4-BE49-F238E27FC236}">
                <a16:creationId xmlns:a16="http://schemas.microsoft.com/office/drawing/2014/main" id="{4BFD6EF9-B6BD-79EE-5D1A-4566078AD0EF}"/>
              </a:ext>
            </a:extLst>
          </p:cNvPr>
          <p:cNvSpPr>
            <a:spLocks noGrp="1"/>
          </p:cNvSpPr>
          <p:nvPr>
            <p:ph idx="1"/>
          </p:nvPr>
        </p:nvSpPr>
        <p:spPr/>
        <p:txBody>
          <a:bodyPr/>
          <a:lstStyle/>
          <a:p>
            <a:r>
              <a:rPr lang="nl-NL" sz="2000" dirty="0">
                <a:latin typeface="Arial" panose="020B0604020202020204" pitchFamily="34" charset="0"/>
                <a:cs typeface="Arial" panose="020B0604020202020204" pitchFamily="34" charset="0"/>
              </a:rPr>
              <a:t>Aan het einde van de les kan je vertellen waar je (verpleegkundige) </a:t>
            </a:r>
            <a:r>
              <a:rPr lang="nl-NL" sz="2000" b="1" dirty="0">
                <a:latin typeface="Arial" panose="020B0604020202020204" pitchFamily="34" charset="0"/>
                <a:cs typeface="Arial" panose="020B0604020202020204" pitchFamily="34" charset="0"/>
              </a:rPr>
              <a:t>vacatures</a:t>
            </a:r>
            <a:r>
              <a:rPr lang="nl-NL" sz="2000" dirty="0">
                <a:latin typeface="Arial" panose="020B0604020202020204" pitchFamily="34" charset="0"/>
                <a:cs typeface="Arial" panose="020B0604020202020204" pitchFamily="34" charset="0"/>
              </a:rPr>
              <a:t> kan vinden </a:t>
            </a:r>
          </a:p>
          <a:p>
            <a:r>
              <a:rPr lang="nl-NL" sz="2000" dirty="0">
                <a:latin typeface="Arial" panose="020B0604020202020204" pitchFamily="34" charset="0"/>
                <a:cs typeface="Arial" panose="020B0604020202020204" pitchFamily="34" charset="0"/>
              </a:rPr>
              <a:t>Aan het einde van de les kan je een start maken met het </a:t>
            </a:r>
            <a:r>
              <a:rPr lang="nl-NL" sz="2000" b="1" dirty="0">
                <a:latin typeface="Arial" panose="020B0604020202020204" pitchFamily="34" charset="0"/>
                <a:cs typeface="Arial" panose="020B0604020202020204" pitchFamily="34" charset="0"/>
              </a:rPr>
              <a:t>schrijven</a:t>
            </a:r>
            <a:r>
              <a:rPr lang="nl-NL" sz="2000" dirty="0">
                <a:latin typeface="Arial" panose="020B0604020202020204" pitchFamily="34" charset="0"/>
                <a:cs typeface="Arial" panose="020B0604020202020204" pitchFamily="34" charset="0"/>
              </a:rPr>
              <a:t> van een </a:t>
            </a:r>
            <a:r>
              <a:rPr lang="nl-NL" sz="2000" b="1" dirty="0">
                <a:latin typeface="Arial" panose="020B0604020202020204" pitchFamily="34" charset="0"/>
                <a:cs typeface="Arial" panose="020B0604020202020204" pitchFamily="34" charset="0"/>
              </a:rPr>
              <a:t>sollicitatiebrief</a:t>
            </a:r>
            <a:r>
              <a:rPr lang="nl-NL" sz="2000" dirty="0">
                <a:latin typeface="Arial" panose="020B0604020202020204" pitchFamily="34" charset="0"/>
                <a:cs typeface="Arial" panose="020B0604020202020204" pitchFamily="34" charset="0"/>
              </a:rPr>
              <a:t> </a:t>
            </a:r>
          </a:p>
          <a:p>
            <a:pPr marL="0" indent="0">
              <a:buNone/>
            </a:pPr>
            <a:endParaRPr lang="nl-NL" dirty="0"/>
          </a:p>
        </p:txBody>
      </p:sp>
    </p:spTree>
    <p:extLst>
      <p:ext uri="{BB962C8B-B14F-4D97-AF65-F5344CB8AC3E}">
        <p14:creationId xmlns:p14="http://schemas.microsoft.com/office/powerpoint/2010/main" val="2811120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C96DC7-1FB1-3362-04AA-9DDFE64A7FCA}"/>
              </a:ext>
            </a:extLst>
          </p:cNvPr>
          <p:cNvSpPr>
            <a:spLocks noGrp="1"/>
          </p:cNvSpPr>
          <p:nvPr>
            <p:ph type="title"/>
          </p:nvPr>
        </p:nvSpPr>
        <p:spPr/>
        <p:txBody>
          <a:bodyPr>
            <a:normAutofit/>
          </a:bodyPr>
          <a:lstStyle/>
          <a:p>
            <a:r>
              <a:rPr lang="nl-NL" sz="4000" b="1" dirty="0">
                <a:solidFill>
                  <a:srgbClr val="0070C0"/>
                </a:solidFill>
                <a:latin typeface="Arial" panose="020B0604020202020204" pitchFamily="34" charset="0"/>
                <a:cs typeface="Arial" panose="020B0604020202020204" pitchFamily="34" charset="0"/>
              </a:rPr>
              <a:t>Vacatures zoeken</a:t>
            </a:r>
            <a:r>
              <a:rPr lang="nl-NL" sz="4000" b="1" dirty="0">
                <a:latin typeface="Arial" panose="020B0604020202020204" pitchFamily="34" charset="0"/>
                <a:cs typeface="Arial" panose="020B0604020202020204" pitchFamily="34" charset="0"/>
              </a:rPr>
              <a:t>	</a:t>
            </a:r>
          </a:p>
        </p:txBody>
      </p:sp>
      <p:sp>
        <p:nvSpPr>
          <p:cNvPr id="3" name="Tijdelijke aanduiding voor inhoud 2">
            <a:extLst>
              <a:ext uri="{FF2B5EF4-FFF2-40B4-BE49-F238E27FC236}">
                <a16:creationId xmlns:a16="http://schemas.microsoft.com/office/drawing/2014/main" id="{92F5AD03-B19E-D201-BFD8-235D5A3B62A2}"/>
              </a:ext>
            </a:extLst>
          </p:cNvPr>
          <p:cNvSpPr>
            <a:spLocks noGrp="1"/>
          </p:cNvSpPr>
          <p:nvPr>
            <p:ph idx="1"/>
          </p:nvPr>
        </p:nvSpPr>
        <p:spPr/>
        <p:txBody>
          <a:bodyPr/>
          <a:lstStyle/>
          <a:p>
            <a:r>
              <a:rPr lang="nl-NL" sz="2000" dirty="0">
                <a:latin typeface="Arial" panose="020B0604020202020204" pitchFamily="34" charset="0"/>
                <a:cs typeface="Arial" panose="020B0604020202020204" pitchFamily="34" charset="0"/>
              </a:rPr>
              <a:t>Waar kan je (goede) vacatures vinden?</a:t>
            </a:r>
          </a:p>
          <a:p>
            <a:r>
              <a:rPr lang="nl-NL" sz="2000" dirty="0">
                <a:latin typeface="Arial" panose="020B0604020202020204" pitchFamily="34" charset="0"/>
                <a:cs typeface="Arial" panose="020B0604020202020204" pitchFamily="34" charset="0"/>
              </a:rPr>
              <a:t>Welke informatie kan je halen uit een vacature?  </a:t>
            </a:r>
          </a:p>
          <a:p>
            <a:r>
              <a:rPr lang="nl-NL" sz="2000" dirty="0">
                <a:latin typeface="Arial" panose="020B0604020202020204" pitchFamily="34" charset="0"/>
                <a:cs typeface="Arial" panose="020B0604020202020204" pitchFamily="34" charset="0"/>
              </a:rPr>
              <a:t>Welke zoektermen gebruik je? </a:t>
            </a:r>
          </a:p>
          <a:p>
            <a:pPr marL="0" indent="0">
              <a:buNone/>
            </a:pPr>
            <a:endParaRPr lang="nl-NL" dirty="0"/>
          </a:p>
          <a:p>
            <a:pPr marL="0" indent="0">
              <a:buNone/>
            </a:pPr>
            <a:endParaRPr lang="nl-NL" dirty="0"/>
          </a:p>
        </p:txBody>
      </p:sp>
    </p:spTree>
    <p:extLst>
      <p:ext uri="{BB962C8B-B14F-4D97-AF65-F5344CB8AC3E}">
        <p14:creationId xmlns:p14="http://schemas.microsoft.com/office/powerpoint/2010/main" val="460538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0E3596DD-156A-473E-9BB3-C6A29F7574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Freeform: Shape 1032">
            <a:extLst>
              <a:ext uri="{FF2B5EF4-FFF2-40B4-BE49-F238E27FC236}">
                <a16:creationId xmlns:a16="http://schemas.microsoft.com/office/drawing/2014/main" id="{2C46C4D6-C474-4E92-B52E-944C1118F7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5962785" cy="6858000"/>
          </a:xfrm>
          <a:custGeom>
            <a:avLst/>
            <a:gdLst>
              <a:gd name="connsiteX0" fmla="*/ 1044839 w 5962785"/>
              <a:gd name="connsiteY0" fmla="*/ 0 h 6858000"/>
              <a:gd name="connsiteX1" fmla="*/ 5962785 w 5962785"/>
              <a:gd name="connsiteY1" fmla="*/ 0 h 6858000"/>
              <a:gd name="connsiteX2" fmla="*/ 5962785 w 5962785"/>
              <a:gd name="connsiteY2" fmla="*/ 6858000 h 6858000"/>
              <a:gd name="connsiteX3" fmla="*/ 1469886 w 5962785"/>
              <a:gd name="connsiteY3" fmla="*/ 6858000 h 6858000"/>
              <a:gd name="connsiteX4" fmla="*/ 1416006 w 5962785"/>
              <a:gd name="connsiteY4" fmla="*/ 6823984 h 6858000"/>
              <a:gd name="connsiteX5" fmla="*/ 1232473 w 5962785"/>
              <a:gd name="connsiteY5" fmla="*/ 6733873 h 6858000"/>
              <a:gd name="connsiteX6" fmla="*/ 1075471 w 5962785"/>
              <a:gd name="connsiteY6" fmla="*/ 6503186 h 6858000"/>
              <a:gd name="connsiteX7" fmla="*/ 1020229 w 5962785"/>
              <a:gd name="connsiteY7" fmla="*/ 6438306 h 6858000"/>
              <a:gd name="connsiteX8" fmla="*/ 883579 w 5962785"/>
              <a:gd name="connsiteY8" fmla="*/ 6351798 h 6858000"/>
              <a:gd name="connsiteX9" fmla="*/ 645167 w 5962785"/>
              <a:gd name="connsiteY9" fmla="*/ 6167969 h 6858000"/>
              <a:gd name="connsiteX10" fmla="*/ 732391 w 5962785"/>
              <a:gd name="connsiteY10" fmla="*/ 6124716 h 6858000"/>
              <a:gd name="connsiteX11" fmla="*/ 985339 w 5962785"/>
              <a:gd name="connsiteY11" fmla="*/ 6236455 h 6858000"/>
              <a:gd name="connsiteX12" fmla="*/ 1168509 w 5962785"/>
              <a:gd name="connsiteY12" fmla="*/ 6265291 h 6858000"/>
              <a:gd name="connsiteX13" fmla="*/ 909746 w 5962785"/>
              <a:gd name="connsiteY13" fmla="*/ 6070649 h 6858000"/>
              <a:gd name="connsiteX14" fmla="*/ 659704 w 5962785"/>
              <a:gd name="connsiteY14" fmla="*/ 5818335 h 6858000"/>
              <a:gd name="connsiteX15" fmla="*/ 851597 w 5962785"/>
              <a:gd name="connsiteY15" fmla="*/ 5865193 h 6858000"/>
              <a:gd name="connsiteX16" fmla="*/ 860319 w 5962785"/>
              <a:gd name="connsiteY16" fmla="*/ 5832753 h 6858000"/>
              <a:gd name="connsiteX17" fmla="*/ 691686 w 5962785"/>
              <a:gd name="connsiteY17" fmla="*/ 5533581 h 6858000"/>
              <a:gd name="connsiteX18" fmla="*/ 610278 w 5962785"/>
              <a:gd name="connsiteY18" fmla="*/ 5411029 h 6858000"/>
              <a:gd name="connsiteX19" fmla="*/ 238123 w 5962785"/>
              <a:gd name="connsiteY19" fmla="*/ 5046976 h 6858000"/>
              <a:gd name="connsiteX20" fmla="*/ 592833 w 5962785"/>
              <a:gd name="connsiteY20" fmla="*/ 5209177 h 6858000"/>
              <a:gd name="connsiteX21" fmla="*/ 226494 w 5962785"/>
              <a:gd name="connsiteY21" fmla="*/ 4855939 h 6858000"/>
              <a:gd name="connsiteX22" fmla="*/ 49139 w 5962785"/>
              <a:gd name="connsiteY22" fmla="*/ 4726177 h 6858000"/>
              <a:gd name="connsiteX23" fmla="*/ 5527 w 5962785"/>
              <a:gd name="connsiteY23" fmla="*/ 4650483 h 6858000"/>
              <a:gd name="connsiteX24" fmla="*/ 84029 w 5962785"/>
              <a:gd name="connsiteY24" fmla="*/ 4632460 h 6858000"/>
              <a:gd name="connsiteX25" fmla="*/ 325347 w 5962785"/>
              <a:gd name="connsiteY25" fmla="*/ 4661296 h 6858000"/>
              <a:gd name="connsiteX26" fmla="*/ 25879 w 5962785"/>
              <a:gd name="connsiteY26" fmla="*/ 4423401 h 6858000"/>
              <a:gd name="connsiteX27" fmla="*/ 249753 w 5962785"/>
              <a:gd name="connsiteY27" fmla="*/ 4459446 h 6858000"/>
              <a:gd name="connsiteX28" fmla="*/ 313718 w 5962785"/>
              <a:gd name="connsiteY28" fmla="*/ 4365729 h 6858000"/>
              <a:gd name="connsiteX29" fmla="*/ 418386 w 5962785"/>
              <a:gd name="connsiteY29" fmla="*/ 4214341 h 6858000"/>
              <a:gd name="connsiteX30" fmla="*/ 491072 w 5962785"/>
              <a:gd name="connsiteY30" fmla="*/ 4131438 h 6858000"/>
              <a:gd name="connsiteX31" fmla="*/ 520147 w 5962785"/>
              <a:gd name="connsiteY31" fmla="*/ 3864706 h 6858000"/>
              <a:gd name="connsiteX32" fmla="*/ 459090 w 5962785"/>
              <a:gd name="connsiteY32" fmla="*/ 3572743 h 6858000"/>
              <a:gd name="connsiteX33" fmla="*/ 290458 w 5962785"/>
              <a:gd name="connsiteY33" fmla="*/ 3424959 h 6858000"/>
              <a:gd name="connsiteX34" fmla="*/ 339884 w 5962785"/>
              <a:gd name="connsiteY34" fmla="*/ 3259153 h 6858000"/>
              <a:gd name="connsiteX35" fmla="*/ 697501 w 5962785"/>
              <a:gd name="connsiteY35" fmla="*/ 3360078 h 6858000"/>
              <a:gd name="connsiteX36" fmla="*/ 165437 w 5962785"/>
              <a:gd name="connsiteY36" fmla="*/ 2967190 h 6858000"/>
              <a:gd name="connsiteX37" fmla="*/ 255568 w 5962785"/>
              <a:gd name="connsiteY37" fmla="*/ 2949167 h 6858000"/>
              <a:gd name="connsiteX38" fmla="*/ 578296 w 5962785"/>
              <a:gd name="connsiteY38" fmla="*/ 2725691 h 6858000"/>
              <a:gd name="connsiteX39" fmla="*/ 595740 w 5962785"/>
              <a:gd name="connsiteY39" fmla="*/ 2714876 h 6858000"/>
              <a:gd name="connsiteX40" fmla="*/ 650982 w 5962785"/>
              <a:gd name="connsiteY40" fmla="*/ 2574301 h 6858000"/>
              <a:gd name="connsiteX41" fmla="*/ 825429 w 5962785"/>
              <a:gd name="connsiteY41" fmla="*/ 2552674 h 6858000"/>
              <a:gd name="connsiteX42" fmla="*/ 970802 w 5962785"/>
              <a:gd name="connsiteY42" fmla="*/ 2585115 h 6858000"/>
              <a:gd name="connsiteX43" fmla="*/ 1127805 w 5962785"/>
              <a:gd name="connsiteY43" fmla="*/ 2545465 h 6858000"/>
              <a:gd name="connsiteX44" fmla="*/ 1267362 w 5962785"/>
              <a:gd name="connsiteY44" fmla="*/ 2563488 h 6858000"/>
              <a:gd name="connsiteX45" fmla="*/ 1386568 w 5962785"/>
              <a:gd name="connsiteY45" fmla="*/ 2538257 h 6858000"/>
              <a:gd name="connsiteX46" fmla="*/ 1270270 w 5962785"/>
              <a:gd name="connsiteY46" fmla="*/ 2419309 h 6858000"/>
              <a:gd name="connsiteX47" fmla="*/ 1107453 w 5962785"/>
              <a:gd name="connsiteY47" fmla="*/ 2419309 h 6858000"/>
              <a:gd name="connsiteX48" fmla="*/ 991154 w 5962785"/>
              <a:gd name="connsiteY48" fmla="*/ 2343615 h 6858000"/>
              <a:gd name="connsiteX49" fmla="*/ 880671 w 5962785"/>
              <a:gd name="connsiteY49" fmla="*/ 2206645 h 6858000"/>
              <a:gd name="connsiteX50" fmla="*/ 491072 w 5962785"/>
              <a:gd name="connsiteY50" fmla="*/ 1986771 h 6858000"/>
              <a:gd name="connsiteX51" fmla="*/ 421293 w 5962785"/>
              <a:gd name="connsiteY51" fmla="*/ 1903868 h 6858000"/>
              <a:gd name="connsiteX52" fmla="*/ 1531941 w 5962785"/>
              <a:gd name="connsiteY52" fmla="*/ 2224667 h 6858000"/>
              <a:gd name="connsiteX53" fmla="*/ 1188861 w 5962785"/>
              <a:gd name="connsiteY53" fmla="*/ 2091301 h 6858000"/>
              <a:gd name="connsiteX54" fmla="*/ 1421458 w 5962785"/>
              <a:gd name="connsiteY54" fmla="*/ 2116532 h 6858000"/>
              <a:gd name="connsiteX55" fmla="*/ 1549386 w 5962785"/>
              <a:gd name="connsiteY55" fmla="*/ 2026420 h 6858000"/>
              <a:gd name="connsiteX56" fmla="*/ 1549386 w 5962785"/>
              <a:gd name="connsiteY56" fmla="*/ 1997584 h 6858000"/>
              <a:gd name="connsiteX57" fmla="*/ 1453440 w 5962785"/>
              <a:gd name="connsiteY57" fmla="*/ 1914682 h 6858000"/>
              <a:gd name="connsiteX58" fmla="*/ 1398198 w 5962785"/>
              <a:gd name="connsiteY58" fmla="*/ 1860614 h 6858000"/>
              <a:gd name="connsiteX59" fmla="*/ 1247011 w 5962785"/>
              <a:gd name="connsiteY59" fmla="*/ 1665972 h 6858000"/>
              <a:gd name="connsiteX60" fmla="*/ 1354586 w 5962785"/>
              <a:gd name="connsiteY60" fmla="*/ 1644345 h 6858000"/>
              <a:gd name="connsiteX61" fmla="*/ 1395290 w 5962785"/>
              <a:gd name="connsiteY61" fmla="*/ 1604696 h 6858000"/>
              <a:gd name="connsiteX62" fmla="*/ 1366216 w 5962785"/>
              <a:gd name="connsiteY62" fmla="*/ 1547025 h 6858000"/>
              <a:gd name="connsiteX63" fmla="*/ 1031858 w 5962785"/>
              <a:gd name="connsiteY63" fmla="*/ 1370405 h 6858000"/>
              <a:gd name="connsiteX64" fmla="*/ 1005692 w 5962785"/>
              <a:gd name="connsiteY64" fmla="*/ 1233435 h 6858000"/>
              <a:gd name="connsiteX65" fmla="*/ 1069655 w 5962785"/>
              <a:gd name="connsiteY65" fmla="*/ 1211808 h 6858000"/>
              <a:gd name="connsiteX66" fmla="*/ 1142342 w 5962785"/>
              <a:gd name="connsiteY66" fmla="*/ 1222621 h 6858000"/>
              <a:gd name="connsiteX67" fmla="*/ 1084193 w 5962785"/>
              <a:gd name="connsiteY67" fmla="*/ 1114487 h 6858000"/>
              <a:gd name="connsiteX68" fmla="*/ 848689 w 5962785"/>
              <a:gd name="connsiteY68" fmla="*/ 1006353 h 6858000"/>
              <a:gd name="connsiteX69" fmla="*/ 805077 w 5962785"/>
              <a:gd name="connsiteY69" fmla="*/ 948681 h 6858000"/>
              <a:gd name="connsiteX70" fmla="*/ 863226 w 5962785"/>
              <a:gd name="connsiteY70" fmla="*/ 919844 h 6858000"/>
              <a:gd name="connsiteX71" fmla="*/ 906838 w 5962785"/>
              <a:gd name="connsiteY71" fmla="*/ 909031 h 6858000"/>
              <a:gd name="connsiteX72" fmla="*/ 5527 w 5962785"/>
              <a:gd name="connsiteY72" fmla="*/ 458471 h 6858000"/>
              <a:gd name="connsiteX73" fmla="*/ 209049 w 5962785"/>
              <a:gd name="connsiteY73" fmla="*/ 454867 h 6858000"/>
              <a:gd name="connsiteX74" fmla="*/ 409664 w 5962785"/>
              <a:gd name="connsiteY74" fmla="*/ 526956 h 6858000"/>
              <a:gd name="connsiteX75" fmla="*/ 621908 w 5962785"/>
              <a:gd name="connsiteY75" fmla="*/ 516143 h 6858000"/>
              <a:gd name="connsiteX76" fmla="*/ 822522 w 5962785"/>
              <a:gd name="connsiteY76" fmla="*/ 552188 h 6858000"/>
              <a:gd name="connsiteX77" fmla="*/ 996969 w 5962785"/>
              <a:gd name="connsiteY77" fmla="*/ 552188 h 6858000"/>
              <a:gd name="connsiteX78" fmla="*/ 834151 w 5962785"/>
              <a:gd name="connsiteY78" fmla="*/ 498120 h 6858000"/>
              <a:gd name="connsiteX79" fmla="*/ 773095 w 5962785"/>
              <a:gd name="connsiteY79" fmla="*/ 408008 h 6858000"/>
              <a:gd name="connsiteX80" fmla="*/ 793447 w 5962785"/>
              <a:gd name="connsiteY80" fmla="*/ 325106 h 6858000"/>
              <a:gd name="connsiteX81" fmla="*/ 860319 w 5962785"/>
              <a:gd name="connsiteY81" fmla="*/ 350336 h 6858000"/>
              <a:gd name="connsiteX82" fmla="*/ 938820 w 5962785"/>
              <a:gd name="connsiteY82" fmla="*/ 444054 h 6858000"/>
              <a:gd name="connsiteX83" fmla="*/ 956265 w 5962785"/>
              <a:gd name="connsiteY83" fmla="*/ 386381 h 6858000"/>
              <a:gd name="connsiteX84" fmla="*/ 1002784 w 5962785"/>
              <a:gd name="connsiteY84" fmla="*/ 343127 h 6858000"/>
              <a:gd name="connsiteX85" fmla="*/ 1270270 w 5962785"/>
              <a:gd name="connsiteY85" fmla="*/ 364755 h 6858000"/>
              <a:gd name="connsiteX86" fmla="*/ 1092915 w 5962785"/>
              <a:gd name="connsiteY86" fmla="*/ 180926 h 6858000"/>
              <a:gd name="connsiteX87" fmla="*/ 979525 w 5962785"/>
              <a:gd name="connsiteY87" fmla="*/ 152090 h 6858000"/>
              <a:gd name="connsiteX88" fmla="*/ 953358 w 5962785"/>
              <a:gd name="connsiteY88" fmla="*/ 76396 h 6858000"/>
              <a:gd name="connsiteX89" fmla="*/ 1005692 w 5962785"/>
              <a:gd name="connsiteY89" fmla="*/ 58373 h 6858000"/>
              <a:gd name="connsiteX90" fmla="*/ 1267362 w 5962785"/>
              <a:gd name="connsiteY90" fmla="*/ 123254 h 6858000"/>
              <a:gd name="connsiteX91" fmla="*/ 1310975 w 5962785"/>
              <a:gd name="connsiteY91" fmla="*/ 98023 h 6858000"/>
              <a:gd name="connsiteX92" fmla="*/ 1159787 w 5962785"/>
              <a:gd name="connsiteY92" fmla="*/ 43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28F9B9EB-385C-1835-CF11-54E839B9AD63}"/>
              </a:ext>
            </a:extLst>
          </p:cNvPr>
          <p:cNvSpPr>
            <a:spLocks noGrp="1"/>
          </p:cNvSpPr>
          <p:nvPr>
            <p:ph type="title"/>
          </p:nvPr>
        </p:nvSpPr>
        <p:spPr>
          <a:xfrm>
            <a:off x="838201" y="643467"/>
            <a:ext cx="3888526" cy="1800526"/>
          </a:xfrm>
        </p:spPr>
        <p:txBody>
          <a:bodyPr>
            <a:normAutofit/>
          </a:bodyPr>
          <a:lstStyle/>
          <a:p>
            <a:r>
              <a:rPr lang="nl-NL" sz="3200" b="1" dirty="0">
                <a:solidFill>
                  <a:srgbClr val="0070C0"/>
                </a:solidFill>
                <a:latin typeface="Arial" panose="020B0604020202020204" pitchFamily="34" charset="0"/>
                <a:cs typeface="Arial" panose="020B0604020202020204" pitchFamily="34" charset="0"/>
              </a:rPr>
              <a:t>Het schrijven van een sollicitatiebrief </a:t>
            </a:r>
            <a:r>
              <a:rPr lang="nl-NL" sz="3700" dirty="0"/>
              <a:t>	</a:t>
            </a:r>
          </a:p>
        </p:txBody>
      </p:sp>
      <p:sp>
        <p:nvSpPr>
          <p:cNvPr id="3" name="Tijdelijke aanduiding voor inhoud 2">
            <a:extLst>
              <a:ext uri="{FF2B5EF4-FFF2-40B4-BE49-F238E27FC236}">
                <a16:creationId xmlns:a16="http://schemas.microsoft.com/office/drawing/2014/main" id="{16E9F9B0-6EB9-9D2F-A33F-4B060B2C6DD7}"/>
              </a:ext>
            </a:extLst>
          </p:cNvPr>
          <p:cNvSpPr>
            <a:spLocks noGrp="1"/>
          </p:cNvSpPr>
          <p:nvPr>
            <p:ph idx="1"/>
          </p:nvPr>
        </p:nvSpPr>
        <p:spPr>
          <a:xfrm>
            <a:off x="838201" y="2623381"/>
            <a:ext cx="3888528" cy="3553581"/>
          </a:xfrm>
        </p:spPr>
        <p:txBody>
          <a:bodyPr>
            <a:normAutofit/>
          </a:bodyPr>
          <a:lstStyle/>
          <a:p>
            <a:r>
              <a:rPr lang="nl-NL" sz="2000" dirty="0">
                <a:latin typeface="Arial" panose="020B0604020202020204" pitchFamily="34" charset="0"/>
                <a:cs typeface="Arial" panose="020B0604020202020204" pitchFamily="34" charset="0"/>
              </a:rPr>
              <a:t>Voorbeeld wordt op het Digibord geprojecteerd</a:t>
            </a:r>
          </a:p>
          <a:p>
            <a:pPr marL="0" indent="0">
              <a:buNone/>
            </a:pPr>
            <a:endParaRPr lang="nl-NL" sz="2000" dirty="0"/>
          </a:p>
          <a:p>
            <a:pPr marL="0" indent="0">
              <a:buNone/>
            </a:pPr>
            <a:endParaRPr lang="nl-NL" sz="2000" dirty="0"/>
          </a:p>
          <a:p>
            <a:pPr marL="0" indent="0">
              <a:buNone/>
            </a:pPr>
            <a:endParaRPr lang="nl-NL" sz="2000" dirty="0"/>
          </a:p>
        </p:txBody>
      </p:sp>
      <p:pic>
        <p:nvPicPr>
          <p:cNvPr id="1026" name="Picture 2" descr="Voorbeeld sollicitatiebrief Manager | Sollicitatiebrieven, Sollicitatie,  Droombaan">
            <a:extLst>
              <a:ext uri="{FF2B5EF4-FFF2-40B4-BE49-F238E27FC236}">
                <a16:creationId xmlns:a16="http://schemas.microsoft.com/office/drawing/2014/main" id="{74272BDD-C7A7-1552-ED09-8EEB9DF2738F}"/>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193803" y="643234"/>
            <a:ext cx="3961912" cy="5599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3592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1AEF6E-80DA-0B15-98AB-90B7B90AC643}"/>
              </a:ext>
            </a:extLst>
          </p:cNvPr>
          <p:cNvSpPr>
            <a:spLocks noGrp="1"/>
          </p:cNvSpPr>
          <p:nvPr>
            <p:ph type="title"/>
          </p:nvPr>
        </p:nvSpPr>
        <p:spPr/>
        <p:txBody>
          <a:bodyPr>
            <a:normAutofit/>
          </a:bodyPr>
          <a:lstStyle/>
          <a:p>
            <a:r>
              <a:rPr lang="nl-NL" sz="4000" b="1" dirty="0">
                <a:solidFill>
                  <a:srgbClr val="0070C0"/>
                </a:solidFill>
                <a:latin typeface="Arial" panose="020B0604020202020204" pitchFamily="34" charset="0"/>
                <a:cs typeface="Arial" panose="020B0604020202020204" pitchFamily="34" charset="0"/>
              </a:rPr>
              <a:t>Eisen van een goede sollicitatiebrief </a:t>
            </a:r>
          </a:p>
        </p:txBody>
      </p:sp>
      <p:sp>
        <p:nvSpPr>
          <p:cNvPr id="3" name="Tijdelijke aanduiding voor inhoud 2">
            <a:extLst>
              <a:ext uri="{FF2B5EF4-FFF2-40B4-BE49-F238E27FC236}">
                <a16:creationId xmlns:a16="http://schemas.microsoft.com/office/drawing/2014/main" id="{A23BC0A8-7378-1EFC-DFF9-6D457CC14E26}"/>
              </a:ext>
            </a:extLst>
          </p:cNvPr>
          <p:cNvSpPr>
            <a:spLocks noGrp="1"/>
          </p:cNvSpPr>
          <p:nvPr>
            <p:ph idx="1"/>
          </p:nvPr>
        </p:nvSpPr>
        <p:spPr/>
        <p:txBody>
          <a:bodyPr>
            <a:normAutofit/>
          </a:bodyPr>
          <a:lstStyle/>
          <a:p>
            <a:r>
              <a:rPr lang="nl-NL" sz="2000" dirty="0">
                <a:latin typeface="Arial" panose="020B0604020202020204" pitchFamily="34" charset="0"/>
                <a:cs typeface="Arial" panose="020B0604020202020204" pitchFamily="34" charset="0"/>
              </a:rPr>
              <a:t>Je legt uit waarom een </a:t>
            </a:r>
            <a:r>
              <a:rPr lang="nl-NL" sz="2000" b="1" dirty="0">
                <a:latin typeface="Arial" panose="020B0604020202020204" pitchFamily="34" charset="0"/>
                <a:cs typeface="Arial" panose="020B0604020202020204" pitchFamily="34" charset="0"/>
              </a:rPr>
              <a:t>functie</a:t>
            </a:r>
            <a:r>
              <a:rPr lang="nl-NL" sz="2000" dirty="0">
                <a:latin typeface="Arial" panose="020B0604020202020204" pitchFamily="34" charset="0"/>
                <a:cs typeface="Arial" panose="020B0604020202020204" pitchFamily="34" charset="0"/>
              </a:rPr>
              <a:t> </a:t>
            </a:r>
            <a:r>
              <a:rPr lang="nl-NL" sz="2000" b="1" dirty="0">
                <a:latin typeface="Arial" panose="020B0604020202020204" pitchFamily="34" charset="0"/>
                <a:cs typeface="Arial" panose="020B0604020202020204" pitchFamily="34" charset="0"/>
              </a:rPr>
              <a:t>goed</a:t>
            </a:r>
            <a:r>
              <a:rPr lang="nl-NL" sz="2000" dirty="0">
                <a:latin typeface="Arial" panose="020B0604020202020204" pitchFamily="34" charset="0"/>
                <a:cs typeface="Arial" panose="020B0604020202020204" pitchFamily="34" charset="0"/>
              </a:rPr>
              <a:t> bij je </a:t>
            </a:r>
            <a:r>
              <a:rPr lang="nl-NL" sz="2000" b="1" dirty="0">
                <a:latin typeface="Arial" panose="020B0604020202020204" pitchFamily="34" charset="0"/>
                <a:cs typeface="Arial" panose="020B0604020202020204" pitchFamily="34" charset="0"/>
              </a:rPr>
              <a:t>past</a:t>
            </a:r>
            <a:r>
              <a:rPr lang="nl-NL" sz="2000" dirty="0">
                <a:latin typeface="Arial" panose="020B0604020202020204" pitchFamily="34" charset="0"/>
                <a:cs typeface="Arial" panose="020B0604020202020204" pitchFamily="34" charset="0"/>
              </a:rPr>
              <a:t>, </a:t>
            </a:r>
            <a:r>
              <a:rPr lang="nl-NL" sz="2000" b="1" dirty="0">
                <a:latin typeface="Arial" panose="020B0604020202020204" pitchFamily="34" charset="0"/>
                <a:cs typeface="Arial" panose="020B0604020202020204" pitchFamily="34" charset="0"/>
              </a:rPr>
              <a:t>waarom</a:t>
            </a:r>
            <a:r>
              <a:rPr lang="nl-NL" sz="2000" dirty="0">
                <a:latin typeface="Arial" panose="020B0604020202020204" pitchFamily="34" charset="0"/>
                <a:cs typeface="Arial" panose="020B0604020202020204" pitchFamily="34" charset="0"/>
              </a:rPr>
              <a:t> je bij dit bedrijf wil werken en wat voor persoon je bent</a:t>
            </a:r>
          </a:p>
          <a:p>
            <a:r>
              <a:rPr lang="nl-NL" sz="2000" dirty="0">
                <a:latin typeface="Arial" panose="020B0604020202020204" pitchFamily="34" charset="0"/>
                <a:cs typeface="Arial" panose="020B0604020202020204" pitchFamily="34" charset="0"/>
              </a:rPr>
              <a:t>Je brief moet </a:t>
            </a:r>
            <a:r>
              <a:rPr lang="nl-NL" sz="2000" b="1" dirty="0">
                <a:latin typeface="Arial" panose="020B0604020202020204" pitchFamily="34" charset="0"/>
                <a:cs typeface="Arial" panose="020B0604020202020204" pitchFamily="34" charset="0"/>
              </a:rPr>
              <a:t>nieuwsgierigheid</a:t>
            </a:r>
            <a:r>
              <a:rPr lang="nl-NL" sz="2000" dirty="0">
                <a:latin typeface="Arial" panose="020B0604020202020204" pitchFamily="34" charset="0"/>
                <a:cs typeface="Arial" panose="020B0604020202020204" pitchFamily="34" charset="0"/>
              </a:rPr>
              <a:t> opwekken bij degene bij wie je solliciteert</a:t>
            </a:r>
          </a:p>
          <a:p>
            <a:r>
              <a:rPr lang="nl-NL" sz="2000" dirty="0">
                <a:latin typeface="Arial" panose="020B0604020202020204" pitchFamily="34" charset="0"/>
                <a:cs typeface="Arial" panose="020B0604020202020204" pitchFamily="34" charset="0"/>
              </a:rPr>
              <a:t>Indien je een goede sollicitatiebrief schrijft, heb je </a:t>
            </a:r>
            <a:r>
              <a:rPr lang="nl-NL" sz="2000" b="1" dirty="0">
                <a:latin typeface="Arial" panose="020B0604020202020204" pitchFamily="34" charset="0"/>
                <a:cs typeface="Arial" panose="020B0604020202020204" pitchFamily="34" charset="0"/>
              </a:rPr>
              <a:t>meer kans om uitgenodigd </a:t>
            </a:r>
            <a:r>
              <a:rPr lang="nl-NL" sz="2000" dirty="0">
                <a:latin typeface="Arial" panose="020B0604020202020204" pitchFamily="34" charset="0"/>
                <a:cs typeface="Arial" panose="020B0604020202020204" pitchFamily="34" charset="0"/>
              </a:rPr>
              <a:t>te worden voor een gesprek</a:t>
            </a:r>
          </a:p>
          <a:p>
            <a:pPr marL="0" indent="0">
              <a:buNone/>
            </a:pPr>
            <a:endParaRPr lang="nl-NL" sz="2000" dirty="0">
              <a:latin typeface="Arial" panose="020B0604020202020204" pitchFamily="34" charset="0"/>
              <a:cs typeface="Arial" panose="020B0604020202020204" pitchFamily="34" charset="0"/>
            </a:endParaRPr>
          </a:p>
          <a:p>
            <a:pPr marL="0" indent="0">
              <a:buNone/>
            </a:pPr>
            <a:r>
              <a:rPr lang="nl-NL" sz="2000" i="1" dirty="0">
                <a:latin typeface="Arial" panose="020B0604020202020204" pitchFamily="34" charset="0"/>
                <a:cs typeface="Arial" panose="020B0604020202020204" pitchFamily="34" charset="0"/>
                <a:sym typeface="Wingdings" panose="05000000000000000000" pitchFamily="2" charset="2"/>
              </a:rPr>
              <a:t>Je eerste stap in het sollicitatieproces is het schrijven van een brief </a:t>
            </a:r>
            <a:endParaRPr lang="nl-NL"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25726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7EC0D5-6CDE-B492-C2CD-A268EEF7D97C}"/>
              </a:ext>
            </a:extLst>
          </p:cNvPr>
          <p:cNvSpPr>
            <a:spLocks noGrp="1"/>
          </p:cNvSpPr>
          <p:nvPr>
            <p:ph type="title"/>
          </p:nvPr>
        </p:nvSpPr>
        <p:spPr/>
        <p:txBody>
          <a:bodyPr>
            <a:normAutofit/>
          </a:bodyPr>
          <a:lstStyle/>
          <a:p>
            <a:r>
              <a:rPr lang="nl-NL" sz="4000" b="1" dirty="0">
                <a:solidFill>
                  <a:srgbClr val="0070C0"/>
                </a:solidFill>
                <a:latin typeface="Arial" panose="020B0604020202020204" pitchFamily="34" charset="0"/>
                <a:cs typeface="Arial" panose="020B0604020202020204" pitchFamily="34" charset="0"/>
              </a:rPr>
              <a:t>Waaruit bestaat een goede sollicitatiebrief</a:t>
            </a:r>
          </a:p>
        </p:txBody>
      </p:sp>
      <p:sp>
        <p:nvSpPr>
          <p:cNvPr id="3" name="Tijdelijke aanduiding voor inhoud 2">
            <a:extLst>
              <a:ext uri="{FF2B5EF4-FFF2-40B4-BE49-F238E27FC236}">
                <a16:creationId xmlns:a16="http://schemas.microsoft.com/office/drawing/2014/main" id="{29DBEC0E-C0E8-B048-CFBB-5D8D3325B752}"/>
              </a:ext>
            </a:extLst>
          </p:cNvPr>
          <p:cNvSpPr>
            <a:spLocks noGrp="1"/>
          </p:cNvSpPr>
          <p:nvPr>
            <p:ph idx="1"/>
          </p:nvPr>
        </p:nvSpPr>
        <p:spPr/>
        <p:txBody>
          <a:bodyPr/>
          <a:lstStyle/>
          <a:p>
            <a:pPr marL="0" indent="0" algn="l">
              <a:buNone/>
            </a:pPr>
            <a:r>
              <a:rPr lang="nl-NL" sz="2000" b="1" dirty="0">
                <a:latin typeface="Arial" panose="020B0604020202020204" pitchFamily="34" charset="0"/>
                <a:cs typeface="Arial" panose="020B0604020202020204" pitchFamily="34" charset="0"/>
              </a:rPr>
              <a:t>Stap 1: JOUW ADRES </a:t>
            </a:r>
          </a:p>
          <a:p>
            <a:pPr marL="0" indent="0" algn="l">
              <a:buNone/>
            </a:pPr>
            <a:endParaRPr lang="nl-NL" sz="2000" b="1" dirty="0">
              <a:latin typeface="Arial" panose="020B0604020202020204" pitchFamily="34" charset="0"/>
              <a:cs typeface="Arial" panose="020B0604020202020204" pitchFamily="34" charset="0"/>
            </a:endParaRPr>
          </a:p>
          <a:p>
            <a:r>
              <a:rPr lang="nl-NL" sz="2000" b="1" i="0" dirty="0">
                <a:effectLst/>
                <a:latin typeface="Arial" panose="020B0604020202020204" pitchFamily="34" charset="0"/>
                <a:cs typeface="Arial" panose="020B0604020202020204" pitchFamily="34" charset="0"/>
              </a:rPr>
              <a:t>Jouw adres</a:t>
            </a:r>
          </a:p>
          <a:p>
            <a:pPr algn="l"/>
            <a:r>
              <a:rPr lang="nl-NL" sz="2000" b="1" i="0" dirty="0">
                <a:effectLst/>
                <a:latin typeface="Arial" panose="020B0604020202020204" pitchFamily="34" charset="0"/>
                <a:cs typeface="Arial" panose="020B0604020202020204" pitchFamily="34" charset="0"/>
              </a:rPr>
              <a:t>Begin met je eigen adres, plus je e-mailadres.</a:t>
            </a:r>
          </a:p>
          <a:p>
            <a:pPr algn="l"/>
            <a:r>
              <a:rPr lang="nl-NL" sz="2000" b="0" i="0" dirty="0">
                <a:effectLst/>
                <a:latin typeface="Arial" panose="020B0604020202020204" pitchFamily="34" charset="0"/>
                <a:cs typeface="Arial" panose="020B0604020202020204" pitchFamily="34" charset="0"/>
              </a:rPr>
              <a:t>Freek de Jong</a:t>
            </a:r>
            <a:br>
              <a:rPr lang="nl-NL" sz="2000" b="0" i="0" dirty="0">
                <a:effectLst/>
                <a:latin typeface="Arial" panose="020B0604020202020204" pitchFamily="34" charset="0"/>
                <a:cs typeface="Arial" panose="020B0604020202020204" pitchFamily="34" charset="0"/>
              </a:rPr>
            </a:br>
            <a:r>
              <a:rPr lang="nl-NL" sz="2000" b="0" i="0" dirty="0">
                <a:effectLst/>
                <a:latin typeface="Arial" panose="020B0604020202020204" pitchFamily="34" charset="0"/>
                <a:cs typeface="Arial" panose="020B0604020202020204" pitchFamily="34" charset="0"/>
              </a:rPr>
              <a:t>Straatnaam 51</a:t>
            </a:r>
            <a:br>
              <a:rPr lang="nl-NL" sz="2000" b="0" i="0" dirty="0">
                <a:effectLst/>
                <a:latin typeface="Arial" panose="020B0604020202020204" pitchFamily="34" charset="0"/>
                <a:cs typeface="Arial" panose="020B0604020202020204" pitchFamily="34" charset="0"/>
              </a:rPr>
            </a:br>
            <a:r>
              <a:rPr lang="nl-NL" sz="2000" b="0" i="0" dirty="0">
                <a:effectLst/>
                <a:latin typeface="Arial" panose="020B0604020202020204" pitchFamily="34" charset="0"/>
                <a:cs typeface="Arial" panose="020B0604020202020204" pitchFamily="34" charset="0"/>
              </a:rPr>
              <a:t>4811 AB Breda</a:t>
            </a:r>
            <a:br>
              <a:rPr lang="nl-NL" sz="2000" b="0" i="0" dirty="0">
                <a:effectLst/>
                <a:latin typeface="Arial" panose="020B0604020202020204" pitchFamily="34" charset="0"/>
                <a:cs typeface="Arial" panose="020B0604020202020204" pitchFamily="34" charset="0"/>
              </a:rPr>
            </a:br>
            <a:r>
              <a:rPr lang="nl-NL" sz="2000" b="0" i="0" dirty="0">
                <a:effectLst/>
                <a:latin typeface="Arial" panose="020B0604020202020204" pitchFamily="34" charset="0"/>
                <a:cs typeface="Arial" panose="020B0604020202020204" pitchFamily="34" charset="0"/>
              </a:rPr>
              <a:t>voornaamachternaam@gmail.com</a:t>
            </a:r>
          </a:p>
          <a:p>
            <a:pPr algn="l"/>
            <a:r>
              <a:rPr lang="nl-NL" sz="2000" b="1" i="0" dirty="0">
                <a:effectLst/>
                <a:latin typeface="Arial" panose="020B0604020202020204" pitchFamily="34" charset="0"/>
                <a:cs typeface="Arial" panose="020B0604020202020204" pitchFamily="34" charset="0"/>
              </a:rPr>
              <a:t>Tip</a:t>
            </a:r>
            <a:r>
              <a:rPr lang="nl-NL" sz="2000" b="0" i="0" dirty="0">
                <a:effectLst/>
                <a:latin typeface="Arial" panose="020B0604020202020204" pitchFamily="34" charset="0"/>
                <a:cs typeface="Arial" panose="020B0604020202020204" pitchFamily="34" charset="0"/>
              </a:rPr>
              <a:t>: gebruik een zakelijk e-mailadres, geen ‘</a:t>
            </a:r>
            <a:r>
              <a:rPr lang="nl-NL" sz="2000" b="0" i="0" dirty="0" err="1">
                <a:effectLst/>
                <a:latin typeface="Arial" panose="020B0604020202020204" pitchFamily="34" charset="0"/>
                <a:cs typeface="Arial" panose="020B0604020202020204" pitchFamily="34" charset="0"/>
              </a:rPr>
              <a:t>sweety</a:t>
            </a:r>
            <a:r>
              <a:rPr lang="nl-NL" sz="2000" b="0" i="0" dirty="0">
                <a:effectLst/>
                <a:latin typeface="Arial" panose="020B0604020202020204" pitchFamily="34" charset="0"/>
                <a:cs typeface="Arial" panose="020B0604020202020204" pitchFamily="34" charset="0"/>
              </a:rPr>
              <a:t>’, ‘mc’, of iets dergelijks</a:t>
            </a:r>
          </a:p>
          <a:p>
            <a:pPr marL="0" indent="0">
              <a:buNone/>
            </a:pPr>
            <a:endParaRPr lang="nl-NL" dirty="0"/>
          </a:p>
        </p:txBody>
      </p:sp>
    </p:spTree>
    <p:extLst>
      <p:ext uri="{BB962C8B-B14F-4D97-AF65-F5344CB8AC3E}">
        <p14:creationId xmlns:p14="http://schemas.microsoft.com/office/powerpoint/2010/main" val="675240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B4A404-CC0C-7A56-6172-511F80BABB23}"/>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1A40BF0D-85AC-6181-24C1-76EDEED07E09}"/>
              </a:ext>
            </a:extLst>
          </p:cNvPr>
          <p:cNvSpPr>
            <a:spLocks noGrp="1"/>
          </p:cNvSpPr>
          <p:nvPr>
            <p:ph idx="1"/>
          </p:nvPr>
        </p:nvSpPr>
        <p:spPr/>
        <p:txBody>
          <a:bodyPr/>
          <a:lstStyle/>
          <a:p>
            <a:r>
              <a:rPr lang="nl-NL" sz="2000" b="1" dirty="0">
                <a:latin typeface="Arial" panose="020B0604020202020204" pitchFamily="34" charset="0"/>
                <a:cs typeface="Arial" panose="020B0604020202020204" pitchFamily="34" charset="0"/>
              </a:rPr>
              <a:t>Stap 2: ADRES WERKGEVER  </a:t>
            </a:r>
          </a:p>
          <a:p>
            <a:pPr marL="0" indent="0">
              <a:buNone/>
            </a:pPr>
            <a:endParaRPr lang="nl-NL" sz="2000" dirty="0">
              <a:latin typeface="Arial" panose="020B0604020202020204" pitchFamily="34" charset="0"/>
              <a:cs typeface="Arial" panose="020B0604020202020204" pitchFamily="34" charset="0"/>
            </a:endParaRPr>
          </a:p>
          <a:p>
            <a:pPr algn="l"/>
            <a:r>
              <a:rPr lang="nl-NL" sz="2000" b="1" i="0" dirty="0">
                <a:effectLst/>
                <a:latin typeface="Arial" panose="020B0604020202020204" pitchFamily="34" charset="0"/>
                <a:cs typeface="Arial" panose="020B0604020202020204" pitchFamily="34" charset="0"/>
              </a:rPr>
              <a:t>Adres werkgever</a:t>
            </a:r>
          </a:p>
          <a:p>
            <a:pPr algn="l"/>
            <a:r>
              <a:rPr lang="nl-NL" sz="2000" b="1" i="0" dirty="0">
                <a:effectLst/>
                <a:latin typeface="Arial" panose="020B0604020202020204" pitchFamily="34" charset="0"/>
                <a:cs typeface="Arial" panose="020B0604020202020204" pitchFamily="34" charset="0"/>
              </a:rPr>
              <a:t>Let op de hoofdletter in T.a.v.</a:t>
            </a:r>
          </a:p>
          <a:p>
            <a:pPr algn="l"/>
            <a:r>
              <a:rPr lang="nl-NL" sz="2000" b="0" i="0" dirty="0">
                <a:effectLst/>
                <a:latin typeface="Arial" panose="020B0604020202020204" pitchFamily="34" charset="0"/>
                <a:cs typeface="Arial" panose="020B0604020202020204" pitchFamily="34" charset="0"/>
              </a:rPr>
              <a:t>Eindhoven Webdesigners</a:t>
            </a:r>
            <a:br>
              <a:rPr lang="nl-NL" sz="2000" b="0" i="0" dirty="0">
                <a:effectLst/>
                <a:latin typeface="Arial" panose="020B0604020202020204" pitchFamily="34" charset="0"/>
                <a:cs typeface="Arial" panose="020B0604020202020204" pitchFamily="34" charset="0"/>
              </a:rPr>
            </a:br>
            <a:r>
              <a:rPr lang="nl-NL" sz="2000" b="0" i="0" dirty="0">
                <a:effectLst/>
                <a:latin typeface="Arial" panose="020B0604020202020204" pitchFamily="34" charset="0"/>
                <a:cs typeface="Arial" panose="020B0604020202020204" pitchFamily="34" charset="0"/>
              </a:rPr>
              <a:t>T.a.v. de heer Van Waalwijk</a:t>
            </a:r>
            <a:br>
              <a:rPr lang="nl-NL" sz="2000" b="0" i="0" dirty="0">
                <a:effectLst/>
                <a:latin typeface="Arial" panose="020B0604020202020204" pitchFamily="34" charset="0"/>
                <a:cs typeface="Arial" panose="020B0604020202020204" pitchFamily="34" charset="0"/>
              </a:rPr>
            </a:br>
            <a:r>
              <a:rPr lang="nl-NL" sz="2000" b="0" i="0" dirty="0">
                <a:effectLst/>
                <a:latin typeface="Arial" panose="020B0604020202020204" pitchFamily="34" charset="0"/>
                <a:cs typeface="Arial" panose="020B0604020202020204" pitchFamily="34" charset="0"/>
              </a:rPr>
              <a:t>Straatnaam 86</a:t>
            </a:r>
            <a:br>
              <a:rPr lang="nl-NL" sz="2000" b="0" i="0" dirty="0">
                <a:effectLst/>
                <a:latin typeface="Arial" panose="020B0604020202020204" pitchFamily="34" charset="0"/>
                <a:cs typeface="Arial" panose="020B0604020202020204" pitchFamily="34" charset="0"/>
              </a:rPr>
            </a:br>
            <a:r>
              <a:rPr lang="nl-NL" sz="2000" b="0" i="0" dirty="0">
                <a:effectLst/>
                <a:latin typeface="Arial" panose="020B0604020202020204" pitchFamily="34" charset="0"/>
                <a:cs typeface="Arial" panose="020B0604020202020204" pitchFamily="34" charset="0"/>
              </a:rPr>
              <a:t>5502 XY Eindhoven</a:t>
            </a:r>
            <a:br>
              <a:rPr lang="nl-NL" sz="2000" b="0" i="0" dirty="0">
                <a:effectLst/>
                <a:latin typeface="Arial" panose="020B0604020202020204" pitchFamily="34" charset="0"/>
                <a:cs typeface="Arial" panose="020B0604020202020204" pitchFamily="34" charset="0"/>
              </a:rPr>
            </a:br>
            <a:r>
              <a:rPr lang="nl-NL" sz="2000" b="0" i="0" dirty="0">
                <a:effectLst/>
                <a:latin typeface="Arial" panose="020B0604020202020204" pitchFamily="34" charset="0"/>
                <a:cs typeface="Arial" panose="020B0604020202020204" pitchFamily="34" charset="0"/>
              </a:rPr>
              <a:t>Rotterdam, 21 februari 2019</a:t>
            </a:r>
          </a:p>
          <a:p>
            <a:pPr marL="0" indent="0">
              <a:buNone/>
            </a:pPr>
            <a:endParaRPr lang="nl-NL" dirty="0"/>
          </a:p>
        </p:txBody>
      </p:sp>
    </p:spTree>
    <p:extLst>
      <p:ext uri="{BB962C8B-B14F-4D97-AF65-F5344CB8AC3E}">
        <p14:creationId xmlns:p14="http://schemas.microsoft.com/office/powerpoint/2010/main" val="4128610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D6AC33-9707-6345-2620-473204E1DB8A}"/>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5E2F3AA0-8BD0-075B-8C06-4653086EC58B}"/>
              </a:ext>
            </a:extLst>
          </p:cNvPr>
          <p:cNvSpPr>
            <a:spLocks noGrp="1"/>
          </p:cNvSpPr>
          <p:nvPr>
            <p:ph idx="1"/>
          </p:nvPr>
        </p:nvSpPr>
        <p:spPr/>
        <p:txBody>
          <a:bodyPr>
            <a:normAutofit/>
          </a:bodyPr>
          <a:lstStyle/>
          <a:p>
            <a:pPr marL="0" indent="0" algn="l">
              <a:buNone/>
            </a:pPr>
            <a:r>
              <a:rPr lang="nl-NL" sz="2800" b="1" i="0" dirty="0">
                <a:effectLst/>
                <a:latin typeface="Arial" panose="020B0604020202020204" pitchFamily="34" charset="0"/>
                <a:cs typeface="Arial" panose="020B0604020202020204" pitchFamily="34" charset="0"/>
              </a:rPr>
              <a:t>Stap 3: ONDERWERP</a:t>
            </a:r>
          </a:p>
          <a:p>
            <a:pPr marL="0" indent="0" algn="l">
              <a:buNone/>
            </a:pPr>
            <a:endParaRPr lang="nl-NL" sz="2800" b="1" i="0" dirty="0">
              <a:effectLst/>
              <a:latin typeface="Arial" panose="020B0604020202020204" pitchFamily="34" charset="0"/>
              <a:cs typeface="Arial" panose="020B0604020202020204" pitchFamily="34" charset="0"/>
            </a:endParaRPr>
          </a:p>
          <a:p>
            <a:pPr algn="l"/>
            <a:r>
              <a:rPr lang="nl-NL" sz="2200" b="1" i="0" dirty="0">
                <a:effectLst/>
                <a:latin typeface="Arial" panose="020B0604020202020204" pitchFamily="34" charset="0"/>
                <a:cs typeface="Arial" panose="020B0604020202020204" pitchFamily="34" charset="0"/>
              </a:rPr>
              <a:t>Onderwerp</a:t>
            </a:r>
          </a:p>
          <a:p>
            <a:pPr algn="l"/>
            <a:r>
              <a:rPr lang="nl-NL" sz="2200" b="1" i="0" dirty="0">
                <a:effectLst/>
                <a:latin typeface="Arial" panose="020B0604020202020204" pitchFamily="34" charset="0"/>
                <a:cs typeface="Arial" panose="020B0604020202020204" pitchFamily="34" charset="0"/>
              </a:rPr>
              <a:t>Wees specifiek. Schrijf niet alleen 'sollicitatie', maar benoem ook de functie.</a:t>
            </a:r>
          </a:p>
          <a:p>
            <a:pPr algn="l"/>
            <a:r>
              <a:rPr lang="nl-NL" sz="2200" b="0" i="0" dirty="0">
                <a:effectLst/>
                <a:latin typeface="Arial" panose="020B0604020202020204" pitchFamily="34" charset="0"/>
                <a:cs typeface="Arial" panose="020B0604020202020204" pitchFamily="34" charset="0"/>
              </a:rPr>
              <a:t>Onderwerp: sollicitatie junior Webdesigner</a:t>
            </a:r>
          </a:p>
          <a:p>
            <a:pPr algn="l"/>
            <a:r>
              <a:rPr lang="nl-NL" sz="2200" b="0" i="0" dirty="0">
                <a:effectLst/>
                <a:latin typeface="Arial" panose="020B0604020202020204" pitchFamily="34" charset="0"/>
                <a:cs typeface="Arial" panose="020B0604020202020204" pitchFamily="34" charset="0"/>
              </a:rPr>
              <a:t>Aanhef : vrouwelijke variant is Geachte mevrouw Van Waalwijk.</a:t>
            </a:r>
          </a:p>
          <a:p>
            <a:pPr algn="l"/>
            <a:r>
              <a:rPr lang="nl-NL" sz="2200" b="0" i="0" dirty="0">
                <a:effectLst/>
                <a:latin typeface="Arial" panose="020B0604020202020204" pitchFamily="34" charset="0"/>
                <a:cs typeface="Arial" panose="020B0604020202020204" pitchFamily="34" charset="0"/>
              </a:rPr>
              <a:t>Geachte heer Van Waalwijk,</a:t>
            </a:r>
          </a:p>
          <a:p>
            <a:pPr algn="l"/>
            <a:r>
              <a:rPr lang="nl-NL" sz="2200" b="1" i="0" dirty="0">
                <a:effectLst/>
                <a:latin typeface="Arial" panose="020B0604020202020204" pitchFamily="34" charset="0"/>
                <a:cs typeface="Arial" panose="020B0604020202020204" pitchFamily="34" charset="0"/>
              </a:rPr>
              <a:t>Tip</a:t>
            </a:r>
            <a:r>
              <a:rPr lang="nl-NL" sz="2200" b="0" i="0" dirty="0">
                <a:effectLst/>
                <a:latin typeface="Arial" panose="020B0604020202020204" pitchFamily="34" charset="0"/>
                <a:cs typeface="Arial" panose="020B0604020202020204" pitchFamily="34" charset="0"/>
              </a:rPr>
              <a:t>: achternamen met een tussenvoegsel krijgen een hoofdletter.</a:t>
            </a:r>
          </a:p>
          <a:p>
            <a:endParaRPr lang="nl-NL" dirty="0"/>
          </a:p>
        </p:txBody>
      </p:sp>
    </p:spTree>
    <p:extLst>
      <p:ext uri="{BB962C8B-B14F-4D97-AF65-F5344CB8AC3E}">
        <p14:creationId xmlns:p14="http://schemas.microsoft.com/office/powerpoint/2010/main" val="3511951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37F588-9115-90EA-99DB-830B8F568EDC}"/>
              </a:ext>
            </a:extLst>
          </p:cNvPr>
          <p:cNvSpPr>
            <a:spLocks noGrp="1"/>
          </p:cNvSpPr>
          <p:nvPr>
            <p:ph type="title"/>
          </p:nvPr>
        </p:nvSpPr>
        <p:spPr/>
        <p:txBody>
          <a:bodyPr/>
          <a:lstStyle/>
          <a:p>
            <a:endParaRPr lang="nl-NL" dirty="0"/>
          </a:p>
        </p:txBody>
      </p:sp>
      <p:sp>
        <p:nvSpPr>
          <p:cNvPr id="3" name="Tijdelijke aanduiding voor inhoud 2">
            <a:extLst>
              <a:ext uri="{FF2B5EF4-FFF2-40B4-BE49-F238E27FC236}">
                <a16:creationId xmlns:a16="http://schemas.microsoft.com/office/drawing/2014/main" id="{AF6AC46C-6F76-4604-B944-AE36B4DC6496}"/>
              </a:ext>
            </a:extLst>
          </p:cNvPr>
          <p:cNvSpPr>
            <a:spLocks noGrp="1"/>
          </p:cNvSpPr>
          <p:nvPr>
            <p:ph idx="1"/>
          </p:nvPr>
        </p:nvSpPr>
        <p:spPr/>
        <p:txBody>
          <a:bodyPr/>
          <a:lstStyle/>
          <a:p>
            <a:pPr marL="0" indent="0" algn="l">
              <a:buNone/>
            </a:pPr>
            <a:r>
              <a:rPr lang="nl-NL" sz="2000" b="1" i="0" dirty="0">
                <a:effectLst/>
                <a:latin typeface="Arial" panose="020B0604020202020204" pitchFamily="34" charset="0"/>
                <a:cs typeface="Arial" panose="020B0604020202020204" pitchFamily="34" charset="0"/>
              </a:rPr>
              <a:t>Stap 3: INLEIDING, AANHEF </a:t>
            </a:r>
          </a:p>
          <a:p>
            <a:pPr marL="0" indent="0" algn="l">
              <a:buNone/>
            </a:pPr>
            <a:endParaRPr lang="nl-NL" sz="2000" b="1" i="0" dirty="0">
              <a:effectLst/>
              <a:latin typeface="Arial" panose="020B0604020202020204" pitchFamily="34" charset="0"/>
              <a:cs typeface="Arial" panose="020B0604020202020204" pitchFamily="34" charset="0"/>
            </a:endParaRPr>
          </a:p>
          <a:p>
            <a:pPr algn="l"/>
            <a:r>
              <a:rPr lang="nl-NL" sz="2000" b="1" i="0" dirty="0">
                <a:effectLst/>
                <a:latin typeface="Arial" panose="020B0604020202020204" pitchFamily="34" charset="0"/>
                <a:cs typeface="Arial" panose="020B0604020202020204" pitchFamily="34" charset="0"/>
              </a:rPr>
              <a:t>Inleiding, aanhef</a:t>
            </a:r>
          </a:p>
          <a:p>
            <a:pPr algn="l"/>
            <a:r>
              <a:rPr lang="nl-NL" sz="2000" b="1" i="0" dirty="0">
                <a:effectLst/>
                <a:latin typeface="Arial" panose="020B0604020202020204" pitchFamily="34" charset="0"/>
                <a:cs typeface="Arial" panose="020B0604020202020204" pitchFamily="34" charset="0"/>
              </a:rPr>
              <a:t>Pakkende openingszin en aanleiding. Laat jezelf zien.</a:t>
            </a:r>
          </a:p>
          <a:p>
            <a:pPr algn="l"/>
            <a:r>
              <a:rPr lang="nl-NL" sz="2000" b="0" i="0" dirty="0">
                <a:effectLst/>
                <a:latin typeface="Arial" panose="020B0604020202020204" pitchFamily="34" charset="0"/>
                <a:cs typeface="Arial" panose="020B0604020202020204" pitchFamily="34" charset="0"/>
              </a:rPr>
              <a:t>Ik zag dat Eindhoven Webdesigners een </a:t>
            </a:r>
            <a:r>
              <a:rPr lang="nl-NL" sz="2000" b="0" i="0" dirty="0" err="1">
                <a:effectLst/>
                <a:latin typeface="Arial" panose="020B0604020202020204" pitchFamily="34" charset="0"/>
                <a:cs typeface="Arial" panose="020B0604020202020204" pitchFamily="34" charset="0"/>
              </a:rPr>
              <a:t>Effie</a:t>
            </a:r>
            <a:r>
              <a:rPr lang="nl-NL" sz="2000" b="0" i="0" dirty="0">
                <a:effectLst/>
                <a:latin typeface="Arial" panose="020B0604020202020204" pitchFamily="34" charset="0"/>
                <a:cs typeface="Arial" panose="020B0604020202020204" pitchFamily="34" charset="0"/>
              </a:rPr>
              <a:t> heeft gewonnen in de categorie 'meest effectieve online campagne' - van harte gefeliciteerd! Juist dat resultaatgerichte van uw bureau spreekt mij zo aan, vandaar dat ik solliciteer naar een functie als junior webdesigner.</a:t>
            </a:r>
          </a:p>
          <a:p>
            <a:endParaRPr lang="nl-NL" dirty="0"/>
          </a:p>
        </p:txBody>
      </p:sp>
    </p:spTree>
    <p:extLst>
      <p:ext uri="{BB962C8B-B14F-4D97-AF65-F5344CB8AC3E}">
        <p14:creationId xmlns:p14="http://schemas.microsoft.com/office/powerpoint/2010/main" val="2081481864"/>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716</Words>
  <Application>Microsoft Office PowerPoint</Application>
  <PresentationFormat>Breedbeeld</PresentationFormat>
  <Paragraphs>69</Paragraphs>
  <Slides>16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16</vt:i4>
      </vt:variant>
    </vt:vector>
  </HeadingPairs>
  <TitlesOfParts>
    <vt:vector size="20" baseType="lpstr">
      <vt:lpstr>Arial</vt:lpstr>
      <vt:lpstr>Calibri</vt:lpstr>
      <vt:lpstr>Calibri Light</vt:lpstr>
      <vt:lpstr>Kantoorthema</vt:lpstr>
      <vt:lpstr>Vacatures zoeken en sollicitatiebrief schrijven  </vt:lpstr>
      <vt:lpstr>Lesdoelen </vt:lpstr>
      <vt:lpstr>Vacatures zoeken </vt:lpstr>
      <vt:lpstr>Het schrijven van een sollicitatiebrief  </vt:lpstr>
      <vt:lpstr>Eisen van een goede sollicitatiebrief </vt:lpstr>
      <vt:lpstr>Waaruit bestaat een goede sollicitatiebrief</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Individuele opdracht</vt:lpstr>
      <vt:lpstr>Evaluatie les en vooruitblik les 11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Deskundigheidsbevordering </dc:title>
  <dc:creator>Elianne van Hofwegen</dc:creator>
  <cp:lastModifiedBy>Elianne van Hofwegen</cp:lastModifiedBy>
  <cp:revision>1</cp:revision>
  <dcterms:created xsi:type="dcterms:W3CDTF">2022-11-10T08:12:34Z</dcterms:created>
  <dcterms:modified xsi:type="dcterms:W3CDTF">2023-08-18T09:17:36Z</dcterms:modified>
</cp:coreProperties>
</file>